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494" r:id="rId3"/>
    <p:sldId id="524" r:id="rId4"/>
    <p:sldId id="498" r:id="rId5"/>
    <p:sldId id="525" r:id="rId6"/>
    <p:sldId id="526" r:id="rId7"/>
    <p:sldId id="527" r:id="rId8"/>
    <p:sldId id="447" r:id="rId9"/>
    <p:sldId id="413" r:id="rId10"/>
    <p:sldId id="511" r:id="rId11"/>
    <p:sldId id="507" r:id="rId12"/>
    <p:sldId id="509" r:id="rId13"/>
    <p:sldId id="528" r:id="rId14"/>
    <p:sldId id="529" r:id="rId15"/>
    <p:sldId id="530" r:id="rId16"/>
    <p:sldId id="531" r:id="rId17"/>
    <p:sldId id="532" r:id="rId18"/>
    <p:sldId id="533" r:id="rId19"/>
    <p:sldId id="534" r:id="rId20"/>
    <p:sldId id="535" r:id="rId21"/>
    <p:sldId id="536" r:id="rId22"/>
    <p:sldId id="537" r:id="rId23"/>
    <p:sldId id="538" r:id="rId24"/>
    <p:sldId id="517" r:id="rId25"/>
    <p:sldId id="518" r:id="rId26"/>
    <p:sldId id="519" r:id="rId27"/>
    <p:sldId id="520" r:id="rId28"/>
    <p:sldId id="521" r:id="rId29"/>
    <p:sldId id="492" r:id="rId30"/>
    <p:sldId id="493" r:id="rId31"/>
    <p:sldId id="539" r:id="rId32"/>
    <p:sldId id="280"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A3B"/>
    <a:srgbClr val="655B35"/>
    <a:srgbClr val="A0AD9D"/>
    <a:srgbClr val="AF7D19"/>
    <a:srgbClr val="697965"/>
    <a:srgbClr val="AE9F66"/>
    <a:srgbClr val="8F6615"/>
    <a:srgbClr val="C1B589"/>
    <a:srgbClr val="D1C8A7"/>
    <a:srgbClr val="AD9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86111" autoAdjust="0"/>
  </p:normalViewPr>
  <p:slideViewPr>
    <p:cSldViewPr>
      <p:cViewPr varScale="1">
        <p:scale>
          <a:sx n="76" d="100"/>
          <a:sy n="76" d="100"/>
        </p:scale>
        <p:origin x="164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2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8CF94-E0C2-4D13-9581-C798785DA6B7}" type="doc">
      <dgm:prSet loTypeId="urn:microsoft.com/office/officeart/2005/8/layout/hierarchy6" loCatId="hierarchy" qsTypeId="urn:microsoft.com/office/officeart/2005/8/quickstyle/3d3" qsCatId="3D" csTypeId="urn:microsoft.com/office/officeart/2005/8/colors/accent1_2" csCatId="accent1" phldr="1"/>
      <dgm:spPr/>
    </dgm:pt>
    <dgm:pt modelId="{B3E8783F-3B6B-4B19-9DA4-11F8F79DB3B1}">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2000" b="1" dirty="0" smtClean="0">
              <a:solidFill>
                <a:schemeClr val="tx1"/>
              </a:solidFill>
              <a:latin typeface="Arial" pitchFamily="34" charset="0"/>
              <a:cs typeface="Arial" pitchFamily="34" charset="0"/>
            </a:rPr>
            <a:t>Protección de </a:t>
          </a:r>
        </a:p>
        <a:p>
          <a:pPr rtl="0" eaLnBrk="1" latinLnBrk="0"/>
          <a:r>
            <a:rPr lang="es-MX" sz="2000" b="1" dirty="0" smtClean="0">
              <a:solidFill>
                <a:schemeClr val="tx1"/>
              </a:solidFill>
              <a:latin typeface="Arial" pitchFamily="34" charset="0"/>
              <a:cs typeface="Arial" pitchFamily="34" charset="0"/>
            </a:rPr>
            <a:t>Datos Personales</a:t>
          </a:r>
          <a:endParaRPr lang="es-ES" sz="2000" b="1" dirty="0" smtClean="0">
            <a:solidFill>
              <a:schemeClr val="tx1"/>
            </a:solidFill>
            <a:latin typeface="Arial" pitchFamily="34" charset="0"/>
            <a:cs typeface="Arial" pitchFamily="34" charset="0"/>
          </a:endParaRPr>
        </a:p>
      </dgm:t>
    </dgm:pt>
    <dgm:pt modelId="{304DFA54-F578-4D0A-8C71-61136D943AB2}" type="parTrans" cxnId="{0108AE35-862E-4C5F-8E57-7BFBCC601018}">
      <dgm:prSet/>
      <dgm:spPr/>
      <dgm:t>
        <a:bodyPr/>
        <a:lstStyle/>
        <a:p>
          <a:endParaRPr lang="es-MX">
            <a:solidFill>
              <a:schemeClr val="tx1"/>
            </a:solidFill>
            <a:latin typeface="Arial" pitchFamily="34" charset="0"/>
            <a:cs typeface="Arial" pitchFamily="34" charset="0"/>
          </a:endParaRPr>
        </a:p>
      </dgm:t>
    </dgm:pt>
    <dgm:pt modelId="{108F12E1-9A6E-4C60-A7F6-697E58CD66D1}" type="sibTrans" cxnId="{0108AE35-862E-4C5F-8E57-7BFBCC601018}">
      <dgm:prSet/>
      <dgm:spPr/>
      <dgm:t>
        <a:bodyPr/>
        <a:lstStyle/>
        <a:p>
          <a:endParaRPr lang="es-MX">
            <a:solidFill>
              <a:schemeClr val="tx1"/>
            </a:solidFill>
            <a:latin typeface="Arial" pitchFamily="34" charset="0"/>
            <a:cs typeface="Arial" pitchFamily="34" charset="0"/>
          </a:endParaRPr>
        </a:p>
      </dgm:t>
    </dgm:pt>
    <dgm:pt modelId="{9A41C337-389F-4DEF-B60E-F185DBADA484}">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3200" b="1" dirty="0" smtClean="0">
              <a:solidFill>
                <a:schemeClr val="tx1"/>
              </a:solidFill>
              <a:latin typeface="Arial" pitchFamily="34" charset="0"/>
              <a:cs typeface="Arial" pitchFamily="34" charset="0"/>
            </a:rPr>
            <a:t>Sector Público</a:t>
          </a:r>
          <a:endParaRPr lang="es-ES" sz="3200" b="1" dirty="0" smtClean="0">
            <a:solidFill>
              <a:schemeClr val="tx1"/>
            </a:solidFill>
            <a:latin typeface="Arial" pitchFamily="34" charset="0"/>
            <a:cs typeface="Arial" pitchFamily="34" charset="0"/>
          </a:endParaRPr>
        </a:p>
      </dgm:t>
    </dgm:pt>
    <dgm:pt modelId="{13692AB3-B003-4F22-BD75-4943BB9C9F65}" type="parTrans" cxnId="{140246D4-FECC-4478-A6D4-1FDABF3015D3}">
      <dgm:prSet/>
      <dgm:spPr/>
      <dgm:t>
        <a:bodyPr/>
        <a:lstStyle/>
        <a:p>
          <a:endParaRPr lang="es-MX">
            <a:solidFill>
              <a:schemeClr val="tx1"/>
            </a:solidFill>
            <a:latin typeface="Arial" pitchFamily="34" charset="0"/>
            <a:cs typeface="Arial" pitchFamily="34" charset="0"/>
          </a:endParaRPr>
        </a:p>
      </dgm:t>
    </dgm:pt>
    <dgm:pt modelId="{94A050FA-8E38-4D94-B295-A8C83C8EDBF0}" type="sibTrans" cxnId="{140246D4-FECC-4478-A6D4-1FDABF3015D3}">
      <dgm:prSet/>
      <dgm:spPr/>
      <dgm:t>
        <a:bodyPr/>
        <a:lstStyle/>
        <a:p>
          <a:endParaRPr lang="es-MX">
            <a:solidFill>
              <a:schemeClr val="tx1"/>
            </a:solidFill>
            <a:latin typeface="Arial" pitchFamily="34" charset="0"/>
            <a:cs typeface="Arial" pitchFamily="34" charset="0"/>
          </a:endParaRPr>
        </a:p>
      </dgm:t>
    </dgm:pt>
    <dgm:pt modelId="{96441ED6-074B-4F94-826D-BECACEE8AAA7}" type="asst">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1800" b="1" dirty="0" smtClean="0">
              <a:solidFill>
                <a:srgbClr val="FF0000"/>
              </a:solidFill>
              <a:latin typeface="Arial" pitchFamily="34" charset="0"/>
              <a:cs typeface="Arial" pitchFamily="34" charset="0"/>
            </a:rPr>
            <a:t>Federal</a:t>
          </a:r>
        </a:p>
        <a:p>
          <a:pPr rtl="0" eaLnBrk="1" latinLnBrk="0"/>
          <a:r>
            <a:rPr lang="es-MX" sz="1800" b="1" dirty="0" smtClean="0">
              <a:solidFill>
                <a:schemeClr val="tx1"/>
              </a:solidFill>
              <a:latin typeface="Arial" pitchFamily="34" charset="0"/>
              <a:cs typeface="Arial" pitchFamily="34" charset="0"/>
            </a:rPr>
            <a:t>Ley General de Protección de Datos Personales en posesión de Sujetos Obligados</a:t>
          </a:r>
        </a:p>
      </dgm:t>
    </dgm:pt>
    <dgm:pt modelId="{A28908C4-1DBB-428C-BBFB-FB1B54D7AB68}" type="parTrans" cxnId="{D7EDC26A-FEBD-429B-BF1A-140C7FD7EFBD}">
      <dgm:prSet/>
      <dgm:spPr/>
      <dgm:t>
        <a:bodyPr/>
        <a:lstStyle/>
        <a:p>
          <a:endParaRPr lang="es-MX">
            <a:solidFill>
              <a:schemeClr val="tx1"/>
            </a:solidFill>
            <a:latin typeface="Arial" pitchFamily="34" charset="0"/>
            <a:cs typeface="Arial" pitchFamily="34" charset="0"/>
          </a:endParaRPr>
        </a:p>
      </dgm:t>
    </dgm:pt>
    <dgm:pt modelId="{E7ECA78A-E1A9-4CE9-AF1F-61874045BB75}" type="sibTrans" cxnId="{D7EDC26A-FEBD-429B-BF1A-140C7FD7EFBD}">
      <dgm:prSet/>
      <dgm:spPr/>
      <dgm:t>
        <a:bodyPr/>
        <a:lstStyle/>
        <a:p>
          <a:endParaRPr lang="es-MX">
            <a:solidFill>
              <a:schemeClr val="tx1"/>
            </a:solidFill>
            <a:latin typeface="Arial" pitchFamily="34" charset="0"/>
            <a:cs typeface="Arial" pitchFamily="34" charset="0"/>
          </a:endParaRPr>
        </a:p>
      </dgm:t>
    </dgm:pt>
    <dgm:pt modelId="{778C15C4-F576-4E88-AE60-FCBC586EA169}" type="asst">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2400" b="1" dirty="0" smtClean="0">
              <a:solidFill>
                <a:srgbClr val="FF0000"/>
              </a:solidFill>
              <a:latin typeface="Arial" pitchFamily="34" charset="0"/>
              <a:cs typeface="Arial" pitchFamily="34" charset="0"/>
            </a:rPr>
            <a:t>Estatal</a:t>
          </a:r>
        </a:p>
        <a:p>
          <a:pPr rtl="0" eaLnBrk="1" latinLnBrk="0"/>
          <a:r>
            <a:rPr lang="es-MX" sz="2400" b="1" dirty="0" smtClean="0">
              <a:solidFill>
                <a:schemeClr val="tx1"/>
              </a:solidFill>
              <a:latin typeface="Arial" pitchFamily="34" charset="0"/>
              <a:cs typeface="Arial" pitchFamily="34" charset="0"/>
            </a:rPr>
            <a:t>Ley 316 de Veracruz</a:t>
          </a:r>
        </a:p>
      </dgm:t>
    </dgm:pt>
    <dgm:pt modelId="{A67DE05C-7F7C-4DEE-A8A2-E380E41D4D47}" type="parTrans" cxnId="{EA13ED6D-86FB-4CC1-9287-4A1635EF423E}">
      <dgm:prSet/>
      <dgm:spPr/>
      <dgm:t>
        <a:bodyPr/>
        <a:lstStyle/>
        <a:p>
          <a:endParaRPr lang="es-MX">
            <a:solidFill>
              <a:schemeClr val="tx1"/>
            </a:solidFill>
            <a:latin typeface="Arial" pitchFamily="34" charset="0"/>
            <a:cs typeface="Arial" pitchFamily="34" charset="0"/>
          </a:endParaRPr>
        </a:p>
      </dgm:t>
    </dgm:pt>
    <dgm:pt modelId="{FD248E6F-2C45-4840-A0D4-490EE0AAADF5}" type="sibTrans" cxnId="{EA13ED6D-86FB-4CC1-9287-4A1635EF423E}">
      <dgm:prSet/>
      <dgm:spPr/>
      <dgm:t>
        <a:bodyPr/>
        <a:lstStyle/>
        <a:p>
          <a:endParaRPr lang="es-MX">
            <a:solidFill>
              <a:schemeClr val="tx1"/>
            </a:solidFill>
            <a:latin typeface="Arial" pitchFamily="34" charset="0"/>
            <a:cs typeface="Arial" pitchFamily="34" charset="0"/>
          </a:endParaRPr>
        </a:p>
      </dgm:t>
    </dgm:pt>
    <dgm:pt modelId="{21F16CE1-796F-4DC7-904B-EC50959449A0}">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2800" b="1" dirty="0" smtClean="0">
              <a:solidFill>
                <a:schemeClr val="tx1"/>
              </a:solidFill>
              <a:latin typeface="Arial" pitchFamily="34" charset="0"/>
              <a:cs typeface="Arial" pitchFamily="34" charset="0"/>
            </a:rPr>
            <a:t>Sector Privado</a:t>
          </a:r>
          <a:endParaRPr lang="es-ES" sz="2800" b="1" dirty="0" smtClean="0">
            <a:solidFill>
              <a:schemeClr val="tx1"/>
            </a:solidFill>
            <a:latin typeface="Arial" pitchFamily="34" charset="0"/>
            <a:cs typeface="Arial" pitchFamily="34" charset="0"/>
          </a:endParaRPr>
        </a:p>
      </dgm:t>
    </dgm:pt>
    <dgm:pt modelId="{ED47B645-1456-4CD7-8A5D-3E2A441F4572}" type="parTrans" cxnId="{D63AF89F-129B-4EC7-A4E2-806C1EB729CA}">
      <dgm:prSet/>
      <dgm:spPr/>
      <dgm:t>
        <a:bodyPr/>
        <a:lstStyle/>
        <a:p>
          <a:endParaRPr lang="es-MX">
            <a:solidFill>
              <a:schemeClr val="tx1"/>
            </a:solidFill>
            <a:latin typeface="Arial" pitchFamily="34" charset="0"/>
            <a:cs typeface="Arial" pitchFamily="34" charset="0"/>
          </a:endParaRPr>
        </a:p>
      </dgm:t>
    </dgm:pt>
    <dgm:pt modelId="{0DF89888-5EBF-444D-97CA-80AD544BBC96}" type="sibTrans" cxnId="{D63AF89F-129B-4EC7-A4E2-806C1EB729CA}">
      <dgm:prSet/>
      <dgm:spPr/>
      <dgm:t>
        <a:bodyPr/>
        <a:lstStyle/>
        <a:p>
          <a:endParaRPr lang="es-MX">
            <a:solidFill>
              <a:schemeClr val="tx1"/>
            </a:solidFill>
            <a:latin typeface="Arial" pitchFamily="34" charset="0"/>
            <a:cs typeface="Arial" pitchFamily="34" charset="0"/>
          </a:endParaRPr>
        </a:p>
      </dgm:t>
    </dgm:pt>
    <dgm:pt modelId="{C0601AF4-AC16-4A30-A294-5E69B2DE6B2B}" type="asst">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1600" b="1" dirty="0" smtClean="0">
              <a:solidFill>
                <a:schemeClr val="tx1"/>
              </a:solidFill>
              <a:latin typeface="Arial" pitchFamily="34" charset="0"/>
              <a:cs typeface="Arial" pitchFamily="34" charset="0"/>
            </a:rPr>
            <a:t>Ley Federal de Protección de Datos Personales en Posesión Particulares</a:t>
          </a:r>
          <a:endParaRPr lang="es-ES" sz="1600" b="1" dirty="0" smtClean="0">
            <a:solidFill>
              <a:schemeClr val="tx1"/>
            </a:solidFill>
            <a:latin typeface="Arial" pitchFamily="34" charset="0"/>
            <a:cs typeface="Arial" pitchFamily="34" charset="0"/>
          </a:endParaRPr>
        </a:p>
      </dgm:t>
    </dgm:pt>
    <dgm:pt modelId="{9C945F8E-6E88-4D8A-A5B3-7F4B1F5CCDCF}" type="parTrans" cxnId="{D9AA42F3-969A-4EAD-98D4-EF1A79456B2E}">
      <dgm:prSet/>
      <dgm:spPr/>
      <dgm:t>
        <a:bodyPr/>
        <a:lstStyle/>
        <a:p>
          <a:endParaRPr lang="es-MX">
            <a:solidFill>
              <a:schemeClr val="tx1"/>
            </a:solidFill>
            <a:latin typeface="Arial" pitchFamily="34" charset="0"/>
            <a:cs typeface="Arial" pitchFamily="34" charset="0"/>
          </a:endParaRPr>
        </a:p>
      </dgm:t>
    </dgm:pt>
    <dgm:pt modelId="{30F948E1-8879-4A0D-A4B4-EB22EFB4542F}" type="sibTrans" cxnId="{D9AA42F3-969A-4EAD-98D4-EF1A79456B2E}">
      <dgm:prSet/>
      <dgm:spPr/>
      <dgm:t>
        <a:bodyPr/>
        <a:lstStyle/>
        <a:p>
          <a:endParaRPr lang="es-MX">
            <a:solidFill>
              <a:schemeClr val="tx1"/>
            </a:solidFill>
            <a:latin typeface="Arial" pitchFamily="34" charset="0"/>
            <a:cs typeface="Arial" pitchFamily="34" charset="0"/>
          </a:endParaRPr>
        </a:p>
      </dgm:t>
    </dgm:pt>
    <dgm:pt modelId="{7877A0E9-B8A4-4A19-88D4-D7BCDA0F167C}" type="pres">
      <dgm:prSet presAssocID="{FBE8CF94-E0C2-4D13-9581-C798785DA6B7}" presName="mainComposite" presStyleCnt="0">
        <dgm:presLayoutVars>
          <dgm:chPref val="1"/>
          <dgm:dir/>
          <dgm:animOne val="branch"/>
          <dgm:animLvl val="lvl"/>
          <dgm:resizeHandles val="exact"/>
        </dgm:presLayoutVars>
      </dgm:prSet>
      <dgm:spPr/>
    </dgm:pt>
    <dgm:pt modelId="{FB7E6124-156F-46A9-AC5E-0C6F44F5DCE9}" type="pres">
      <dgm:prSet presAssocID="{FBE8CF94-E0C2-4D13-9581-C798785DA6B7}" presName="hierFlow" presStyleCnt="0"/>
      <dgm:spPr/>
    </dgm:pt>
    <dgm:pt modelId="{AA5E70E4-F06A-4ED7-BC8B-C67D01D6623E}" type="pres">
      <dgm:prSet presAssocID="{FBE8CF94-E0C2-4D13-9581-C798785DA6B7}" presName="hierChild1" presStyleCnt="0">
        <dgm:presLayoutVars>
          <dgm:chPref val="1"/>
          <dgm:animOne val="branch"/>
          <dgm:animLvl val="lvl"/>
        </dgm:presLayoutVars>
      </dgm:prSet>
      <dgm:spPr/>
    </dgm:pt>
    <dgm:pt modelId="{BBDFEDC6-A39C-467B-91E0-D4D1BB20D045}" type="pres">
      <dgm:prSet presAssocID="{B3E8783F-3B6B-4B19-9DA4-11F8F79DB3B1}" presName="Name14" presStyleCnt="0"/>
      <dgm:spPr/>
    </dgm:pt>
    <dgm:pt modelId="{891DBE81-B711-4F4A-BA8F-CE4DC428DF13}" type="pres">
      <dgm:prSet presAssocID="{B3E8783F-3B6B-4B19-9DA4-11F8F79DB3B1}" presName="level1Shape" presStyleLbl="node0" presStyleIdx="0" presStyleCnt="1" custScaleY="80667">
        <dgm:presLayoutVars>
          <dgm:chPref val="3"/>
        </dgm:presLayoutVars>
      </dgm:prSet>
      <dgm:spPr/>
      <dgm:t>
        <a:bodyPr/>
        <a:lstStyle/>
        <a:p>
          <a:endParaRPr lang="es-MX"/>
        </a:p>
      </dgm:t>
    </dgm:pt>
    <dgm:pt modelId="{D3403BC1-56B4-4849-9400-E3E763A8BE85}" type="pres">
      <dgm:prSet presAssocID="{B3E8783F-3B6B-4B19-9DA4-11F8F79DB3B1}" presName="hierChild2" presStyleCnt="0"/>
      <dgm:spPr/>
    </dgm:pt>
    <dgm:pt modelId="{9ED02417-C281-440B-B979-DCEB4D29885E}" type="pres">
      <dgm:prSet presAssocID="{13692AB3-B003-4F22-BD75-4943BB9C9F65}" presName="Name19" presStyleLbl="parChTrans1D2" presStyleIdx="0" presStyleCnt="2"/>
      <dgm:spPr/>
      <dgm:t>
        <a:bodyPr/>
        <a:lstStyle/>
        <a:p>
          <a:endParaRPr lang="es-MX"/>
        </a:p>
      </dgm:t>
    </dgm:pt>
    <dgm:pt modelId="{F6E91052-412C-46C2-9331-1F1160002DFB}" type="pres">
      <dgm:prSet presAssocID="{9A41C337-389F-4DEF-B60E-F185DBADA484}" presName="Name21" presStyleCnt="0"/>
      <dgm:spPr/>
    </dgm:pt>
    <dgm:pt modelId="{CAE9F910-1456-4B2B-AE87-5DAAF79F40DE}" type="pres">
      <dgm:prSet presAssocID="{9A41C337-389F-4DEF-B60E-F185DBADA484}" presName="level2Shape" presStyleLbl="node2" presStyleIdx="0" presStyleCnt="2" custScaleY="57502"/>
      <dgm:spPr/>
      <dgm:t>
        <a:bodyPr/>
        <a:lstStyle/>
        <a:p>
          <a:endParaRPr lang="es-MX"/>
        </a:p>
      </dgm:t>
    </dgm:pt>
    <dgm:pt modelId="{11F9AF9B-966B-4784-8A2E-CADC04D09637}" type="pres">
      <dgm:prSet presAssocID="{9A41C337-389F-4DEF-B60E-F185DBADA484}" presName="hierChild3" presStyleCnt="0"/>
      <dgm:spPr/>
    </dgm:pt>
    <dgm:pt modelId="{0C8F6E19-D1CD-4920-BBBB-E20720B0B367}" type="pres">
      <dgm:prSet presAssocID="{A28908C4-1DBB-428C-BBFB-FB1B54D7AB68}" presName="Name19" presStyleLbl="parChTrans1D3" presStyleIdx="0" presStyleCnt="3"/>
      <dgm:spPr/>
      <dgm:t>
        <a:bodyPr/>
        <a:lstStyle/>
        <a:p>
          <a:endParaRPr lang="es-MX"/>
        </a:p>
      </dgm:t>
    </dgm:pt>
    <dgm:pt modelId="{CFB85DFA-F5FC-4389-AB96-D4F4801A76E6}" type="pres">
      <dgm:prSet presAssocID="{96441ED6-074B-4F94-826D-BECACEE8AAA7}" presName="Name21" presStyleCnt="0"/>
      <dgm:spPr/>
    </dgm:pt>
    <dgm:pt modelId="{FB761F3C-C000-4869-9CA7-8919B1915D89}" type="pres">
      <dgm:prSet presAssocID="{96441ED6-074B-4F94-826D-BECACEE8AAA7}" presName="level2Shape" presStyleLbl="asst2" presStyleIdx="0" presStyleCnt="3"/>
      <dgm:spPr/>
      <dgm:t>
        <a:bodyPr/>
        <a:lstStyle/>
        <a:p>
          <a:endParaRPr lang="es-MX"/>
        </a:p>
      </dgm:t>
    </dgm:pt>
    <dgm:pt modelId="{4BC34539-E522-494D-B6EE-83906114A2AC}" type="pres">
      <dgm:prSet presAssocID="{96441ED6-074B-4F94-826D-BECACEE8AAA7}" presName="hierChild3" presStyleCnt="0"/>
      <dgm:spPr/>
    </dgm:pt>
    <dgm:pt modelId="{D3BE9BC5-5963-4E9E-B1BD-107812BF9419}" type="pres">
      <dgm:prSet presAssocID="{A67DE05C-7F7C-4DEE-A8A2-E380E41D4D47}" presName="Name19" presStyleLbl="parChTrans1D3" presStyleIdx="1" presStyleCnt="3"/>
      <dgm:spPr/>
      <dgm:t>
        <a:bodyPr/>
        <a:lstStyle/>
        <a:p>
          <a:endParaRPr lang="es-MX"/>
        </a:p>
      </dgm:t>
    </dgm:pt>
    <dgm:pt modelId="{2B07DE36-1A4F-42A4-B799-5D00CF66C1D9}" type="pres">
      <dgm:prSet presAssocID="{778C15C4-F576-4E88-AE60-FCBC586EA169}" presName="Name21" presStyleCnt="0"/>
      <dgm:spPr/>
    </dgm:pt>
    <dgm:pt modelId="{5420BC78-D005-45E9-B067-09AD384AFA73}" type="pres">
      <dgm:prSet presAssocID="{778C15C4-F576-4E88-AE60-FCBC586EA169}" presName="level2Shape" presStyleLbl="asst2" presStyleIdx="1" presStyleCnt="3" custLinFactNeighborX="-555" custLinFactNeighborY="-1665"/>
      <dgm:spPr/>
      <dgm:t>
        <a:bodyPr/>
        <a:lstStyle/>
        <a:p>
          <a:endParaRPr lang="es-MX"/>
        </a:p>
      </dgm:t>
    </dgm:pt>
    <dgm:pt modelId="{9A053980-F1F6-4193-AB5D-9D19C3F31C7F}" type="pres">
      <dgm:prSet presAssocID="{778C15C4-F576-4E88-AE60-FCBC586EA169}" presName="hierChild3" presStyleCnt="0"/>
      <dgm:spPr/>
    </dgm:pt>
    <dgm:pt modelId="{09995555-97EE-463D-A249-800556BC78D1}" type="pres">
      <dgm:prSet presAssocID="{ED47B645-1456-4CD7-8A5D-3E2A441F4572}" presName="Name19" presStyleLbl="parChTrans1D2" presStyleIdx="1" presStyleCnt="2"/>
      <dgm:spPr/>
      <dgm:t>
        <a:bodyPr/>
        <a:lstStyle/>
        <a:p>
          <a:endParaRPr lang="es-MX"/>
        </a:p>
      </dgm:t>
    </dgm:pt>
    <dgm:pt modelId="{F6564343-3021-47BE-9010-EF7D6E608F06}" type="pres">
      <dgm:prSet presAssocID="{21F16CE1-796F-4DC7-904B-EC50959449A0}" presName="Name21" presStyleCnt="0"/>
      <dgm:spPr/>
    </dgm:pt>
    <dgm:pt modelId="{45C3CF52-D839-476F-9986-489DD4D7F535}" type="pres">
      <dgm:prSet presAssocID="{21F16CE1-796F-4DC7-904B-EC50959449A0}" presName="level2Shape" presStyleLbl="node2" presStyleIdx="1" presStyleCnt="2" custScaleY="66967"/>
      <dgm:spPr/>
      <dgm:t>
        <a:bodyPr/>
        <a:lstStyle/>
        <a:p>
          <a:endParaRPr lang="es-MX"/>
        </a:p>
      </dgm:t>
    </dgm:pt>
    <dgm:pt modelId="{96A8AB0D-9171-4987-992F-4E7E6BBA3722}" type="pres">
      <dgm:prSet presAssocID="{21F16CE1-796F-4DC7-904B-EC50959449A0}" presName="hierChild3" presStyleCnt="0"/>
      <dgm:spPr/>
    </dgm:pt>
    <dgm:pt modelId="{D06EF69E-FA8A-43C7-8475-79841F565CBA}" type="pres">
      <dgm:prSet presAssocID="{9C945F8E-6E88-4D8A-A5B3-7F4B1F5CCDCF}" presName="Name19" presStyleLbl="parChTrans1D3" presStyleIdx="2" presStyleCnt="3"/>
      <dgm:spPr/>
      <dgm:t>
        <a:bodyPr/>
        <a:lstStyle/>
        <a:p>
          <a:endParaRPr lang="es-MX"/>
        </a:p>
      </dgm:t>
    </dgm:pt>
    <dgm:pt modelId="{596BD0E7-25C3-442B-9CDB-CAEAA1A0BBE5}" type="pres">
      <dgm:prSet presAssocID="{C0601AF4-AC16-4A30-A294-5E69B2DE6B2B}" presName="Name21" presStyleCnt="0"/>
      <dgm:spPr/>
    </dgm:pt>
    <dgm:pt modelId="{84442326-ADB2-4C23-80F5-FCAD0973C16D}" type="pres">
      <dgm:prSet presAssocID="{C0601AF4-AC16-4A30-A294-5E69B2DE6B2B}" presName="level2Shape" presStyleLbl="asst2" presStyleIdx="2" presStyleCnt="3"/>
      <dgm:spPr/>
      <dgm:t>
        <a:bodyPr/>
        <a:lstStyle/>
        <a:p>
          <a:endParaRPr lang="es-MX"/>
        </a:p>
      </dgm:t>
    </dgm:pt>
    <dgm:pt modelId="{61B4AAF6-3930-43F7-A9F0-9528C7B01159}" type="pres">
      <dgm:prSet presAssocID="{C0601AF4-AC16-4A30-A294-5E69B2DE6B2B}" presName="hierChild3" presStyleCnt="0"/>
      <dgm:spPr/>
    </dgm:pt>
    <dgm:pt modelId="{2EF22B1D-183D-4DBA-A041-8C6F722BDFE5}" type="pres">
      <dgm:prSet presAssocID="{FBE8CF94-E0C2-4D13-9581-C798785DA6B7}" presName="bgShapesFlow" presStyleCnt="0"/>
      <dgm:spPr/>
    </dgm:pt>
  </dgm:ptLst>
  <dgm:cxnLst>
    <dgm:cxn modelId="{EA13ED6D-86FB-4CC1-9287-4A1635EF423E}" srcId="{9A41C337-389F-4DEF-B60E-F185DBADA484}" destId="{778C15C4-F576-4E88-AE60-FCBC586EA169}" srcOrd="1" destOrd="0" parTransId="{A67DE05C-7F7C-4DEE-A8A2-E380E41D4D47}" sibTransId="{FD248E6F-2C45-4840-A0D4-490EE0AAADF5}"/>
    <dgm:cxn modelId="{AF8EF0C3-1EDF-402F-89B3-FB9EE10D6B16}" type="presOf" srcId="{ED47B645-1456-4CD7-8A5D-3E2A441F4572}" destId="{09995555-97EE-463D-A249-800556BC78D1}" srcOrd="0" destOrd="0" presId="urn:microsoft.com/office/officeart/2005/8/layout/hierarchy6"/>
    <dgm:cxn modelId="{543B5D32-BA2D-4C4E-A1AD-E331D7C4B1FB}" type="presOf" srcId="{A67DE05C-7F7C-4DEE-A8A2-E380E41D4D47}" destId="{D3BE9BC5-5963-4E9E-B1BD-107812BF9419}" srcOrd="0" destOrd="0" presId="urn:microsoft.com/office/officeart/2005/8/layout/hierarchy6"/>
    <dgm:cxn modelId="{0108AE35-862E-4C5F-8E57-7BFBCC601018}" srcId="{FBE8CF94-E0C2-4D13-9581-C798785DA6B7}" destId="{B3E8783F-3B6B-4B19-9DA4-11F8F79DB3B1}" srcOrd="0" destOrd="0" parTransId="{304DFA54-F578-4D0A-8C71-61136D943AB2}" sibTransId="{108F12E1-9A6E-4C60-A7F6-697E58CD66D1}"/>
    <dgm:cxn modelId="{18D8F7DE-B2A1-405C-BF40-6A103E68C83D}" type="presOf" srcId="{13692AB3-B003-4F22-BD75-4943BB9C9F65}" destId="{9ED02417-C281-440B-B979-DCEB4D29885E}" srcOrd="0" destOrd="0" presId="urn:microsoft.com/office/officeart/2005/8/layout/hierarchy6"/>
    <dgm:cxn modelId="{6082A269-BF51-4410-A0D2-AC68D54F53C7}" type="presOf" srcId="{96441ED6-074B-4F94-826D-BECACEE8AAA7}" destId="{FB761F3C-C000-4869-9CA7-8919B1915D89}" srcOrd="0" destOrd="0" presId="urn:microsoft.com/office/officeart/2005/8/layout/hierarchy6"/>
    <dgm:cxn modelId="{4761F54B-47E3-4B72-AE2B-07EE42F40029}" type="presOf" srcId="{A28908C4-1DBB-428C-BBFB-FB1B54D7AB68}" destId="{0C8F6E19-D1CD-4920-BBBB-E20720B0B367}" srcOrd="0" destOrd="0" presId="urn:microsoft.com/office/officeart/2005/8/layout/hierarchy6"/>
    <dgm:cxn modelId="{37715873-1789-48DC-A19B-A7B382A8097D}" type="presOf" srcId="{FBE8CF94-E0C2-4D13-9581-C798785DA6B7}" destId="{7877A0E9-B8A4-4A19-88D4-D7BCDA0F167C}" srcOrd="0" destOrd="0" presId="urn:microsoft.com/office/officeart/2005/8/layout/hierarchy6"/>
    <dgm:cxn modelId="{21D7CD1F-E89D-4738-A624-EAC8D47CE109}" type="presOf" srcId="{778C15C4-F576-4E88-AE60-FCBC586EA169}" destId="{5420BC78-D005-45E9-B067-09AD384AFA73}" srcOrd="0" destOrd="0" presId="urn:microsoft.com/office/officeart/2005/8/layout/hierarchy6"/>
    <dgm:cxn modelId="{D7EDC26A-FEBD-429B-BF1A-140C7FD7EFBD}" srcId="{9A41C337-389F-4DEF-B60E-F185DBADA484}" destId="{96441ED6-074B-4F94-826D-BECACEE8AAA7}" srcOrd="0" destOrd="0" parTransId="{A28908C4-1DBB-428C-BBFB-FB1B54D7AB68}" sibTransId="{E7ECA78A-E1A9-4CE9-AF1F-61874045BB75}"/>
    <dgm:cxn modelId="{D63AF89F-129B-4EC7-A4E2-806C1EB729CA}" srcId="{B3E8783F-3B6B-4B19-9DA4-11F8F79DB3B1}" destId="{21F16CE1-796F-4DC7-904B-EC50959449A0}" srcOrd="1" destOrd="0" parTransId="{ED47B645-1456-4CD7-8A5D-3E2A441F4572}" sibTransId="{0DF89888-5EBF-444D-97CA-80AD544BBC96}"/>
    <dgm:cxn modelId="{913CC569-0E4E-43E7-ABE6-A4B6E7CCB4F8}" type="presOf" srcId="{C0601AF4-AC16-4A30-A294-5E69B2DE6B2B}" destId="{84442326-ADB2-4C23-80F5-FCAD0973C16D}" srcOrd="0" destOrd="0" presId="urn:microsoft.com/office/officeart/2005/8/layout/hierarchy6"/>
    <dgm:cxn modelId="{140246D4-FECC-4478-A6D4-1FDABF3015D3}" srcId="{B3E8783F-3B6B-4B19-9DA4-11F8F79DB3B1}" destId="{9A41C337-389F-4DEF-B60E-F185DBADA484}" srcOrd="0" destOrd="0" parTransId="{13692AB3-B003-4F22-BD75-4943BB9C9F65}" sibTransId="{94A050FA-8E38-4D94-B295-A8C83C8EDBF0}"/>
    <dgm:cxn modelId="{D9AA42F3-969A-4EAD-98D4-EF1A79456B2E}" srcId="{21F16CE1-796F-4DC7-904B-EC50959449A0}" destId="{C0601AF4-AC16-4A30-A294-5E69B2DE6B2B}" srcOrd="0" destOrd="0" parTransId="{9C945F8E-6E88-4D8A-A5B3-7F4B1F5CCDCF}" sibTransId="{30F948E1-8879-4A0D-A4B4-EB22EFB4542F}"/>
    <dgm:cxn modelId="{8411B768-BF47-4988-89C9-6261FF51E619}" type="presOf" srcId="{B3E8783F-3B6B-4B19-9DA4-11F8F79DB3B1}" destId="{891DBE81-B711-4F4A-BA8F-CE4DC428DF13}" srcOrd="0" destOrd="0" presId="urn:microsoft.com/office/officeart/2005/8/layout/hierarchy6"/>
    <dgm:cxn modelId="{7AADA357-C1B1-495D-B842-98B83A31B5BE}" type="presOf" srcId="{9A41C337-389F-4DEF-B60E-F185DBADA484}" destId="{CAE9F910-1456-4B2B-AE87-5DAAF79F40DE}" srcOrd="0" destOrd="0" presId="urn:microsoft.com/office/officeart/2005/8/layout/hierarchy6"/>
    <dgm:cxn modelId="{99EC365B-55B4-49C2-884D-6E98EA73577F}" type="presOf" srcId="{21F16CE1-796F-4DC7-904B-EC50959449A0}" destId="{45C3CF52-D839-476F-9986-489DD4D7F535}" srcOrd="0" destOrd="0" presId="urn:microsoft.com/office/officeart/2005/8/layout/hierarchy6"/>
    <dgm:cxn modelId="{66925471-CCF0-45FC-973E-D5EC5ECB889C}" type="presOf" srcId="{9C945F8E-6E88-4D8A-A5B3-7F4B1F5CCDCF}" destId="{D06EF69E-FA8A-43C7-8475-79841F565CBA}" srcOrd="0" destOrd="0" presId="urn:microsoft.com/office/officeart/2005/8/layout/hierarchy6"/>
    <dgm:cxn modelId="{0BC3612B-9580-4EDA-AEEF-2D29A13EA5D4}" type="presParOf" srcId="{7877A0E9-B8A4-4A19-88D4-D7BCDA0F167C}" destId="{FB7E6124-156F-46A9-AC5E-0C6F44F5DCE9}" srcOrd="0" destOrd="0" presId="urn:microsoft.com/office/officeart/2005/8/layout/hierarchy6"/>
    <dgm:cxn modelId="{54FBDA91-FF4A-4DAB-BC0F-92A04D6C5920}" type="presParOf" srcId="{FB7E6124-156F-46A9-AC5E-0C6F44F5DCE9}" destId="{AA5E70E4-F06A-4ED7-BC8B-C67D01D6623E}" srcOrd="0" destOrd="0" presId="urn:microsoft.com/office/officeart/2005/8/layout/hierarchy6"/>
    <dgm:cxn modelId="{B65B4A63-EB21-45D7-86C7-0B87D278AF48}" type="presParOf" srcId="{AA5E70E4-F06A-4ED7-BC8B-C67D01D6623E}" destId="{BBDFEDC6-A39C-467B-91E0-D4D1BB20D045}" srcOrd="0" destOrd="0" presId="urn:microsoft.com/office/officeart/2005/8/layout/hierarchy6"/>
    <dgm:cxn modelId="{BC9159D3-3406-4A8E-9646-106DA2F7F0E5}" type="presParOf" srcId="{BBDFEDC6-A39C-467B-91E0-D4D1BB20D045}" destId="{891DBE81-B711-4F4A-BA8F-CE4DC428DF13}" srcOrd="0" destOrd="0" presId="urn:microsoft.com/office/officeart/2005/8/layout/hierarchy6"/>
    <dgm:cxn modelId="{D50CA53B-AA17-4E75-A8D4-AC5C84C7FDA6}" type="presParOf" srcId="{BBDFEDC6-A39C-467B-91E0-D4D1BB20D045}" destId="{D3403BC1-56B4-4849-9400-E3E763A8BE85}" srcOrd="1" destOrd="0" presId="urn:microsoft.com/office/officeart/2005/8/layout/hierarchy6"/>
    <dgm:cxn modelId="{82DABB16-ECB9-45CB-B4CB-8EF96E3FB40A}" type="presParOf" srcId="{D3403BC1-56B4-4849-9400-E3E763A8BE85}" destId="{9ED02417-C281-440B-B979-DCEB4D29885E}" srcOrd="0" destOrd="0" presId="urn:microsoft.com/office/officeart/2005/8/layout/hierarchy6"/>
    <dgm:cxn modelId="{10CFA96A-EF0E-4BA1-8504-303E8437F08E}" type="presParOf" srcId="{D3403BC1-56B4-4849-9400-E3E763A8BE85}" destId="{F6E91052-412C-46C2-9331-1F1160002DFB}" srcOrd="1" destOrd="0" presId="urn:microsoft.com/office/officeart/2005/8/layout/hierarchy6"/>
    <dgm:cxn modelId="{A4A4EC5A-0C33-4DA8-98D9-C81EA98D4E8B}" type="presParOf" srcId="{F6E91052-412C-46C2-9331-1F1160002DFB}" destId="{CAE9F910-1456-4B2B-AE87-5DAAF79F40DE}" srcOrd="0" destOrd="0" presId="urn:microsoft.com/office/officeart/2005/8/layout/hierarchy6"/>
    <dgm:cxn modelId="{A1EB399E-7280-443B-8F2E-E7A3942D77DF}" type="presParOf" srcId="{F6E91052-412C-46C2-9331-1F1160002DFB}" destId="{11F9AF9B-966B-4784-8A2E-CADC04D09637}" srcOrd="1" destOrd="0" presId="urn:microsoft.com/office/officeart/2005/8/layout/hierarchy6"/>
    <dgm:cxn modelId="{0A11B466-EE5B-432D-9A59-08BB485BA5EC}" type="presParOf" srcId="{11F9AF9B-966B-4784-8A2E-CADC04D09637}" destId="{0C8F6E19-D1CD-4920-BBBB-E20720B0B367}" srcOrd="0" destOrd="0" presId="urn:microsoft.com/office/officeart/2005/8/layout/hierarchy6"/>
    <dgm:cxn modelId="{AFBABD01-9E06-434F-A829-9140A2AF6B04}" type="presParOf" srcId="{11F9AF9B-966B-4784-8A2E-CADC04D09637}" destId="{CFB85DFA-F5FC-4389-AB96-D4F4801A76E6}" srcOrd="1" destOrd="0" presId="urn:microsoft.com/office/officeart/2005/8/layout/hierarchy6"/>
    <dgm:cxn modelId="{C3451266-9E4C-4AA9-AA1B-734A505929EB}" type="presParOf" srcId="{CFB85DFA-F5FC-4389-AB96-D4F4801A76E6}" destId="{FB761F3C-C000-4869-9CA7-8919B1915D89}" srcOrd="0" destOrd="0" presId="urn:microsoft.com/office/officeart/2005/8/layout/hierarchy6"/>
    <dgm:cxn modelId="{2E12079A-4A90-4C87-9B86-4BEC40083C64}" type="presParOf" srcId="{CFB85DFA-F5FC-4389-AB96-D4F4801A76E6}" destId="{4BC34539-E522-494D-B6EE-83906114A2AC}" srcOrd="1" destOrd="0" presId="urn:microsoft.com/office/officeart/2005/8/layout/hierarchy6"/>
    <dgm:cxn modelId="{213E6790-F4FC-4BFF-85B2-1F68740FDD3D}" type="presParOf" srcId="{11F9AF9B-966B-4784-8A2E-CADC04D09637}" destId="{D3BE9BC5-5963-4E9E-B1BD-107812BF9419}" srcOrd="2" destOrd="0" presId="urn:microsoft.com/office/officeart/2005/8/layout/hierarchy6"/>
    <dgm:cxn modelId="{98E7D78A-39ED-4690-BF52-79CA958492FC}" type="presParOf" srcId="{11F9AF9B-966B-4784-8A2E-CADC04D09637}" destId="{2B07DE36-1A4F-42A4-B799-5D00CF66C1D9}" srcOrd="3" destOrd="0" presId="urn:microsoft.com/office/officeart/2005/8/layout/hierarchy6"/>
    <dgm:cxn modelId="{B11BF35E-C521-45AB-B775-C6F59497D2C3}" type="presParOf" srcId="{2B07DE36-1A4F-42A4-B799-5D00CF66C1D9}" destId="{5420BC78-D005-45E9-B067-09AD384AFA73}" srcOrd="0" destOrd="0" presId="urn:microsoft.com/office/officeart/2005/8/layout/hierarchy6"/>
    <dgm:cxn modelId="{CF40C520-43CD-40BA-86F8-438D1E942F73}" type="presParOf" srcId="{2B07DE36-1A4F-42A4-B799-5D00CF66C1D9}" destId="{9A053980-F1F6-4193-AB5D-9D19C3F31C7F}" srcOrd="1" destOrd="0" presId="urn:microsoft.com/office/officeart/2005/8/layout/hierarchy6"/>
    <dgm:cxn modelId="{171E43AB-F2AD-4DF2-B08F-51A3D0B5FE51}" type="presParOf" srcId="{D3403BC1-56B4-4849-9400-E3E763A8BE85}" destId="{09995555-97EE-463D-A249-800556BC78D1}" srcOrd="2" destOrd="0" presId="urn:microsoft.com/office/officeart/2005/8/layout/hierarchy6"/>
    <dgm:cxn modelId="{85826F66-6259-4243-BAFB-001CA5613A3B}" type="presParOf" srcId="{D3403BC1-56B4-4849-9400-E3E763A8BE85}" destId="{F6564343-3021-47BE-9010-EF7D6E608F06}" srcOrd="3" destOrd="0" presId="urn:microsoft.com/office/officeart/2005/8/layout/hierarchy6"/>
    <dgm:cxn modelId="{CF9BCD0C-4A25-48D8-879E-EB997657E6A9}" type="presParOf" srcId="{F6564343-3021-47BE-9010-EF7D6E608F06}" destId="{45C3CF52-D839-476F-9986-489DD4D7F535}" srcOrd="0" destOrd="0" presId="urn:microsoft.com/office/officeart/2005/8/layout/hierarchy6"/>
    <dgm:cxn modelId="{93ECFFD0-C915-4FD0-B278-7EF139F98FE3}" type="presParOf" srcId="{F6564343-3021-47BE-9010-EF7D6E608F06}" destId="{96A8AB0D-9171-4987-992F-4E7E6BBA3722}" srcOrd="1" destOrd="0" presId="urn:microsoft.com/office/officeart/2005/8/layout/hierarchy6"/>
    <dgm:cxn modelId="{21172D3C-E78C-4034-A0B1-0E1EEDA02EA7}" type="presParOf" srcId="{96A8AB0D-9171-4987-992F-4E7E6BBA3722}" destId="{D06EF69E-FA8A-43C7-8475-79841F565CBA}" srcOrd="0" destOrd="0" presId="urn:microsoft.com/office/officeart/2005/8/layout/hierarchy6"/>
    <dgm:cxn modelId="{02065FC1-CE31-4AC9-9BC4-01F76AF33949}" type="presParOf" srcId="{96A8AB0D-9171-4987-992F-4E7E6BBA3722}" destId="{596BD0E7-25C3-442B-9CDB-CAEAA1A0BBE5}" srcOrd="1" destOrd="0" presId="urn:microsoft.com/office/officeart/2005/8/layout/hierarchy6"/>
    <dgm:cxn modelId="{F86CDCCA-0DDA-4C43-9F17-C922E2A24844}" type="presParOf" srcId="{596BD0E7-25C3-442B-9CDB-CAEAA1A0BBE5}" destId="{84442326-ADB2-4C23-80F5-FCAD0973C16D}" srcOrd="0" destOrd="0" presId="urn:microsoft.com/office/officeart/2005/8/layout/hierarchy6"/>
    <dgm:cxn modelId="{2D1AB8E1-CDE8-4AB8-A159-B1760036CE1D}" type="presParOf" srcId="{596BD0E7-25C3-442B-9CDB-CAEAA1A0BBE5}" destId="{61B4AAF6-3930-43F7-A9F0-9528C7B01159}" srcOrd="1" destOrd="0" presId="urn:microsoft.com/office/officeart/2005/8/layout/hierarchy6"/>
    <dgm:cxn modelId="{D93FB07F-6A55-4D8D-9BC0-F7D5050057B6}" type="presParOf" srcId="{7877A0E9-B8A4-4A19-88D4-D7BCDA0F167C}" destId="{2EF22B1D-183D-4DBA-A041-8C6F722BDFE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3A702-CF95-4595-A861-453DFB95F8E5}" type="doc">
      <dgm:prSet loTypeId="urn:microsoft.com/office/officeart/2005/8/layout/orgChart1" loCatId="hierarchy" qsTypeId="urn:microsoft.com/office/officeart/2005/8/quickstyle/3d7" qsCatId="3D" csTypeId="urn:microsoft.com/office/officeart/2005/8/colors/accent6_5" csCatId="accent6" phldr="1"/>
      <dgm:spPr/>
      <dgm:t>
        <a:bodyPr/>
        <a:lstStyle/>
        <a:p>
          <a:endParaRPr lang="es-MX"/>
        </a:p>
      </dgm:t>
    </dgm:pt>
    <dgm:pt modelId="{E7822185-01E9-4D22-8763-0978C912FC22}">
      <dgm:prSet phldrT="[Texto]"/>
      <dgm:spPr/>
      <dgm:t>
        <a:bodyPr/>
        <a:lstStyle/>
        <a:p>
          <a:r>
            <a:rPr lang="es-MX" dirty="0" smtClean="0">
              <a:latin typeface="Arial" panose="020B0604020202020204" pitchFamily="34" charset="0"/>
              <a:cs typeface="Arial" panose="020B0604020202020204" pitchFamily="34" charset="0"/>
            </a:rPr>
            <a:t>Modalidades</a:t>
          </a:r>
          <a:endParaRPr lang="es-MX" dirty="0">
            <a:latin typeface="Arial" panose="020B0604020202020204" pitchFamily="34" charset="0"/>
            <a:cs typeface="Arial" panose="020B0604020202020204" pitchFamily="34" charset="0"/>
          </a:endParaRPr>
        </a:p>
      </dgm:t>
    </dgm:pt>
    <dgm:pt modelId="{26AB5E0D-BF86-4C8E-A96E-546F8F065871}" type="parTrans" cxnId="{6D26D0A8-311A-40E8-9481-F34D1C3C09A8}">
      <dgm:prSet/>
      <dgm:spPr/>
      <dgm:t>
        <a:bodyPr/>
        <a:lstStyle/>
        <a:p>
          <a:endParaRPr lang="es-MX">
            <a:latin typeface="Arial" panose="020B0604020202020204" pitchFamily="34" charset="0"/>
            <a:cs typeface="Arial" panose="020B0604020202020204" pitchFamily="34" charset="0"/>
          </a:endParaRPr>
        </a:p>
      </dgm:t>
    </dgm:pt>
    <dgm:pt modelId="{8A349E7C-5940-456E-9124-131ED9FE564D}" type="sibTrans" cxnId="{6D26D0A8-311A-40E8-9481-F34D1C3C09A8}">
      <dgm:prSet/>
      <dgm:spPr/>
      <dgm:t>
        <a:bodyPr/>
        <a:lstStyle/>
        <a:p>
          <a:endParaRPr lang="es-MX">
            <a:latin typeface="Arial" panose="020B0604020202020204" pitchFamily="34" charset="0"/>
            <a:cs typeface="Arial" panose="020B0604020202020204" pitchFamily="34" charset="0"/>
          </a:endParaRPr>
        </a:p>
      </dgm:t>
    </dgm:pt>
    <dgm:pt modelId="{CBA16B3A-EC30-4930-95EB-397C99810E0B}">
      <dgm:prSet phldrT="[Texto]"/>
      <dgm:spPr/>
      <dgm:t>
        <a:bodyPr/>
        <a:lstStyle/>
        <a:p>
          <a:r>
            <a:rPr lang="es-MX" dirty="0" smtClean="0">
              <a:latin typeface="Arial" panose="020B0604020202020204" pitchFamily="34" charset="0"/>
              <a:cs typeface="Arial" panose="020B0604020202020204" pitchFamily="34" charset="0"/>
            </a:rPr>
            <a:t>Simplificado</a:t>
          </a:r>
        </a:p>
        <a:p>
          <a:r>
            <a:rPr lang="es-MX" dirty="0" smtClean="0">
              <a:latin typeface="Arial" panose="020B0604020202020204" pitchFamily="34" charset="0"/>
              <a:cs typeface="Arial" panose="020B0604020202020204" pitchFamily="34" charset="0"/>
            </a:rPr>
            <a:t>Art. 31</a:t>
          </a:r>
          <a:endParaRPr lang="es-MX" dirty="0">
            <a:latin typeface="Arial" panose="020B0604020202020204" pitchFamily="34" charset="0"/>
            <a:cs typeface="Arial" panose="020B0604020202020204" pitchFamily="34" charset="0"/>
          </a:endParaRPr>
        </a:p>
      </dgm:t>
    </dgm:pt>
    <dgm:pt modelId="{8CFFBA35-A053-474B-9DAD-E98D848216B9}" type="parTrans" cxnId="{5242FBBA-8901-4B87-B55A-96DB8D935BF3}">
      <dgm:prSet/>
      <dgm:spPr/>
      <dgm:t>
        <a:bodyPr/>
        <a:lstStyle/>
        <a:p>
          <a:endParaRPr lang="es-MX">
            <a:latin typeface="Arial" panose="020B0604020202020204" pitchFamily="34" charset="0"/>
            <a:cs typeface="Arial" panose="020B0604020202020204" pitchFamily="34" charset="0"/>
          </a:endParaRPr>
        </a:p>
      </dgm:t>
    </dgm:pt>
    <dgm:pt modelId="{1D92D35B-F68E-4FE1-8D1E-3564E770EBAE}" type="sibTrans" cxnId="{5242FBBA-8901-4B87-B55A-96DB8D935BF3}">
      <dgm:prSet/>
      <dgm:spPr/>
      <dgm:t>
        <a:bodyPr/>
        <a:lstStyle/>
        <a:p>
          <a:endParaRPr lang="es-MX">
            <a:latin typeface="Arial" panose="020B0604020202020204" pitchFamily="34" charset="0"/>
            <a:cs typeface="Arial" panose="020B0604020202020204" pitchFamily="34" charset="0"/>
          </a:endParaRPr>
        </a:p>
      </dgm:t>
    </dgm:pt>
    <dgm:pt modelId="{BEF99ED9-0CC9-4B65-A6E1-A352C53DFC32}">
      <dgm:prSet phldrT="[Texto]"/>
      <dgm:spPr/>
      <dgm:t>
        <a:bodyPr/>
        <a:lstStyle/>
        <a:p>
          <a:r>
            <a:rPr lang="es-MX" dirty="0" smtClean="0">
              <a:latin typeface="Arial" panose="020B0604020202020204" pitchFamily="34" charset="0"/>
              <a:cs typeface="Arial" panose="020B0604020202020204" pitchFamily="34" charset="0"/>
            </a:rPr>
            <a:t>Integral</a:t>
          </a:r>
        </a:p>
        <a:p>
          <a:r>
            <a:rPr lang="es-MX" dirty="0" smtClean="0">
              <a:latin typeface="Arial" panose="020B0604020202020204" pitchFamily="34" charset="0"/>
              <a:cs typeface="Arial" panose="020B0604020202020204" pitchFamily="34" charset="0"/>
            </a:rPr>
            <a:t>Art. 32</a:t>
          </a:r>
          <a:endParaRPr lang="es-MX" dirty="0">
            <a:latin typeface="Arial" panose="020B0604020202020204" pitchFamily="34" charset="0"/>
            <a:cs typeface="Arial" panose="020B0604020202020204" pitchFamily="34" charset="0"/>
          </a:endParaRPr>
        </a:p>
      </dgm:t>
    </dgm:pt>
    <dgm:pt modelId="{4D94BE32-1D8F-4D50-8839-2F851E9CA83D}" type="parTrans" cxnId="{3F174390-721D-41BA-91CD-6B2E25DC0E1B}">
      <dgm:prSet/>
      <dgm:spPr/>
      <dgm:t>
        <a:bodyPr/>
        <a:lstStyle/>
        <a:p>
          <a:endParaRPr lang="es-MX">
            <a:latin typeface="Arial" panose="020B0604020202020204" pitchFamily="34" charset="0"/>
            <a:cs typeface="Arial" panose="020B0604020202020204" pitchFamily="34" charset="0"/>
          </a:endParaRPr>
        </a:p>
      </dgm:t>
    </dgm:pt>
    <dgm:pt modelId="{1FFD4AD1-8E62-495A-B9F2-66BAF094BF69}" type="sibTrans" cxnId="{3F174390-721D-41BA-91CD-6B2E25DC0E1B}">
      <dgm:prSet/>
      <dgm:spPr/>
      <dgm:t>
        <a:bodyPr/>
        <a:lstStyle/>
        <a:p>
          <a:endParaRPr lang="es-MX">
            <a:latin typeface="Arial" panose="020B0604020202020204" pitchFamily="34" charset="0"/>
            <a:cs typeface="Arial" panose="020B0604020202020204" pitchFamily="34" charset="0"/>
          </a:endParaRPr>
        </a:p>
      </dgm:t>
    </dgm:pt>
    <dgm:pt modelId="{E78A1193-E7B8-49E8-AEC4-4BB880EAAD14}" type="pres">
      <dgm:prSet presAssocID="{F703A702-CF95-4595-A861-453DFB95F8E5}" presName="hierChild1" presStyleCnt="0">
        <dgm:presLayoutVars>
          <dgm:orgChart val="1"/>
          <dgm:chPref val="1"/>
          <dgm:dir/>
          <dgm:animOne val="branch"/>
          <dgm:animLvl val="lvl"/>
          <dgm:resizeHandles/>
        </dgm:presLayoutVars>
      </dgm:prSet>
      <dgm:spPr/>
      <dgm:t>
        <a:bodyPr/>
        <a:lstStyle/>
        <a:p>
          <a:endParaRPr lang="es-MX"/>
        </a:p>
      </dgm:t>
    </dgm:pt>
    <dgm:pt modelId="{87303AA6-4817-40CB-AF36-36E80EBB97CC}" type="pres">
      <dgm:prSet presAssocID="{E7822185-01E9-4D22-8763-0978C912FC22}" presName="hierRoot1" presStyleCnt="0">
        <dgm:presLayoutVars>
          <dgm:hierBranch val="init"/>
        </dgm:presLayoutVars>
      </dgm:prSet>
      <dgm:spPr/>
      <dgm:t>
        <a:bodyPr/>
        <a:lstStyle/>
        <a:p>
          <a:endParaRPr lang="es-MX"/>
        </a:p>
      </dgm:t>
    </dgm:pt>
    <dgm:pt modelId="{28B952FF-9F78-4DD0-BE64-7F04AFE80889}" type="pres">
      <dgm:prSet presAssocID="{E7822185-01E9-4D22-8763-0978C912FC22}" presName="rootComposite1" presStyleCnt="0"/>
      <dgm:spPr/>
      <dgm:t>
        <a:bodyPr/>
        <a:lstStyle/>
        <a:p>
          <a:endParaRPr lang="es-MX"/>
        </a:p>
      </dgm:t>
    </dgm:pt>
    <dgm:pt modelId="{F518DA6E-F7D3-4055-AF8B-4AA0FBE15F45}" type="pres">
      <dgm:prSet presAssocID="{E7822185-01E9-4D22-8763-0978C912FC22}" presName="rootText1" presStyleLbl="node0" presStyleIdx="0" presStyleCnt="1" custLinFactNeighborX="288" custLinFactNeighborY="-977">
        <dgm:presLayoutVars>
          <dgm:chPref val="3"/>
        </dgm:presLayoutVars>
      </dgm:prSet>
      <dgm:spPr/>
      <dgm:t>
        <a:bodyPr/>
        <a:lstStyle/>
        <a:p>
          <a:endParaRPr lang="es-MX"/>
        </a:p>
      </dgm:t>
    </dgm:pt>
    <dgm:pt modelId="{89744A1B-11E3-4709-ABFA-7D73B9B655AC}" type="pres">
      <dgm:prSet presAssocID="{E7822185-01E9-4D22-8763-0978C912FC22}" presName="rootConnector1" presStyleLbl="node1" presStyleIdx="0" presStyleCnt="0"/>
      <dgm:spPr/>
      <dgm:t>
        <a:bodyPr/>
        <a:lstStyle/>
        <a:p>
          <a:endParaRPr lang="es-MX"/>
        </a:p>
      </dgm:t>
    </dgm:pt>
    <dgm:pt modelId="{3274730F-A126-440C-A1DA-277B80A7A6D9}" type="pres">
      <dgm:prSet presAssocID="{E7822185-01E9-4D22-8763-0978C912FC22}" presName="hierChild2" presStyleCnt="0"/>
      <dgm:spPr/>
      <dgm:t>
        <a:bodyPr/>
        <a:lstStyle/>
        <a:p>
          <a:endParaRPr lang="es-MX"/>
        </a:p>
      </dgm:t>
    </dgm:pt>
    <dgm:pt modelId="{FC9106AF-9BFD-4F1F-A75A-ABA5882DA022}" type="pres">
      <dgm:prSet presAssocID="{8CFFBA35-A053-474B-9DAD-E98D848216B9}" presName="Name37" presStyleLbl="parChTrans1D2" presStyleIdx="0" presStyleCnt="2"/>
      <dgm:spPr/>
      <dgm:t>
        <a:bodyPr/>
        <a:lstStyle/>
        <a:p>
          <a:endParaRPr lang="es-MX"/>
        </a:p>
      </dgm:t>
    </dgm:pt>
    <dgm:pt modelId="{9B013C30-1023-404A-9409-72F71C49EDDD}" type="pres">
      <dgm:prSet presAssocID="{CBA16B3A-EC30-4930-95EB-397C99810E0B}" presName="hierRoot2" presStyleCnt="0">
        <dgm:presLayoutVars>
          <dgm:hierBranch val="init"/>
        </dgm:presLayoutVars>
      </dgm:prSet>
      <dgm:spPr/>
      <dgm:t>
        <a:bodyPr/>
        <a:lstStyle/>
        <a:p>
          <a:endParaRPr lang="es-MX"/>
        </a:p>
      </dgm:t>
    </dgm:pt>
    <dgm:pt modelId="{7B3F30C1-CA95-4968-B665-2B323916F74B}" type="pres">
      <dgm:prSet presAssocID="{CBA16B3A-EC30-4930-95EB-397C99810E0B}" presName="rootComposite" presStyleCnt="0"/>
      <dgm:spPr/>
      <dgm:t>
        <a:bodyPr/>
        <a:lstStyle/>
        <a:p>
          <a:endParaRPr lang="es-MX"/>
        </a:p>
      </dgm:t>
    </dgm:pt>
    <dgm:pt modelId="{CBAD5C34-2E8D-4AE4-9446-41BC612DAB8A}" type="pres">
      <dgm:prSet presAssocID="{CBA16B3A-EC30-4930-95EB-397C99810E0B}" presName="rootText" presStyleLbl="node2" presStyleIdx="0" presStyleCnt="2">
        <dgm:presLayoutVars>
          <dgm:chPref val="3"/>
        </dgm:presLayoutVars>
      </dgm:prSet>
      <dgm:spPr/>
      <dgm:t>
        <a:bodyPr/>
        <a:lstStyle/>
        <a:p>
          <a:endParaRPr lang="es-MX"/>
        </a:p>
      </dgm:t>
    </dgm:pt>
    <dgm:pt modelId="{BFEEC6A6-318F-4F81-848B-70698F81D5D4}" type="pres">
      <dgm:prSet presAssocID="{CBA16B3A-EC30-4930-95EB-397C99810E0B}" presName="rootConnector" presStyleLbl="node2" presStyleIdx="0" presStyleCnt="2"/>
      <dgm:spPr/>
      <dgm:t>
        <a:bodyPr/>
        <a:lstStyle/>
        <a:p>
          <a:endParaRPr lang="es-MX"/>
        </a:p>
      </dgm:t>
    </dgm:pt>
    <dgm:pt modelId="{7AE275EA-D51D-437F-8A6D-F144E781F78A}" type="pres">
      <dgm:prSet presAssocID="{CBA16B3A-EC30-4930-95EB-397C99810E0B}" presName="hierChild4" presStyleCnt="0"/>
      <dgm:spPr/>
      <dgm:t>
        <a:bodyPr/>
        <a:lstStyle/>
        <a:p>
          <a:endParaRPr lang="es-MX"/>
        </a:p>
      </dgm:t>
    </dgm:pt>
    <dgm:pt modelId="{AA6CFFA6-726C-4A3B-96BD-5A73A52783BF}" type="pres">
      <dgm:prSet presAssocID="{CBA16B3A-EC30-4930-95EB-397C99810E0B}" presName="hierChild5" presStyleCnt="0"/>
      <dgm:spPr/>
      <dgm:t>
        <a:bodyPr/>
        <a:lstStyle/>
        <a:p>
          <a:endParaRPr lang="es-MX"/>
        </a:p>
      </dgm:t>
    </dgm:pt>
    <dgm:pt modelId="{39EFD217-FCD3-447B-9156-5C56E2A3AD9C}" type="pres">
      <dgm:prSet presAssocID="{4D94BE32-1D8F-4D50-8839-2F851E9CA83D}" presName="Name37" presStyleLbl="parChTrans1D2" presStyleIdx="1" presStyleCnt="2"/>
      <dgm:spPr/>
      <dgm:t>
        <a:bodyPr/>
        <a:lstStyle/>
        <a:p>
          <a:endParaRPr lang="es-MX"/>
        </a:p>
      </dgm:t>
    </dgm:pt>
    <dgm:pt modelId="{82ACC8CA-7757-4C53-AD59-9B3823377D97}" type="pres">
      <dgm:prSet presAssocID="{BEF99ED9-0CC9-4B65-A6E1-A352C53DFC32}" presName="hierRoot2" presStyleCnt="0">
        <dgm:presLayoutVars>
          <dgm:hierBranch val="init"/>
        </dgm:presLayoutVars>
      </dgm:prSet>
      <dgm:spPr/>
      <dgm:t>
        <a:bodyPr/>
        <a:lstStyle/>
        <a:p>
          <a:endParaRPr lang="es-MX"/>
        </a:p>
      </dgm:t>
    </dgm:pt>
    <dgm:pt modelId="{7A329FD5-4825-4913-9476-3239AFFBE5D8}" type="pres">
      <dgm:prSet presAssocID="{BEF99ED9-0CC9-4B65-A6E1-A352C53DFC32}" presName="rootComposite" presStyleCnt="0"/>
      <dgm:spPr/>
      <dgm:t>
        <a:bodyPr/>
        <a:lstStyle/>
        <a:p>
          <a:endParaRPr lang="es-MX"/>
        </a:p>
      </dgm:t>
    </dgm:pt>
    <dgm:pt modelId="{FC0237B2-46FF-424F-9B59-72AF15E11E5E}" type="pres">
      <dgm:prSet presAssocID="{BEF99ED9-0CC9-4B65-A6E1-A352C53DFC32}" presName="rootText" presStyleLbl="node2" presStyleIdx="1" presStyleCnt="2">
        <dgm:presLayoutVars>
          <dgm:chPref val="3"/>
        </dgm:presLayoutVars>
      </dgm:prSet>
      <dgm:spPr/>
      <dgm:t>
        <a:bodyPr/>
        <a:lstStyle/>
        <a:p>
          <a:endParaRPr lang="es-MX"/>
        </a:p>
      </dgm:t>
    </dgm:pt>
    <dgm:pt modelId="{639D099F-AEF1-4CC0-8551-F6E76B9E19A5}" type="pres">
      <dgm:prSet presAssocID="{BEF99ED9-0CC9-4B65-A6E1-A352C53DFC32}" presName="rootConnector" presStyleLbl="node2" presStyleIdx="1" presStyleCnt="2"/>
      <dgm:spPr/>
      <dgm:t>
        <a:bodyPr/>
        <a:lstStyle/>
        <a:p>
          <a:endParaRPr lang="es-MX"/>
        </a:p>
      </dgm:t>
    </dgm:pt>
    <dgm:pt modelId="{E7FA6A39-0CAA-474A-8597-0936CB1F5B84}" type="pres">
      <dgm:prSet presAssocID="{BEF99ED9-0CC9-4B65-A6E1-A352C53DFC32}" presName="hierChild4" presStyleCnt="0"/>
      <dgm:spPr/>
      <dgm:t>
        <a:bodyPr/>
        <a:lstStyle/>
        <a:p>
          <a:endParaRPr lang="es-MX"/>
        </a:p>
      </dgm:t>
    </dgm:pt>
    <dgm:pt modelId="{71943C35-A0E6-40A0-8B38-2ABEBB1CCEAE}" type="pres">
      <dgm:prSet presAssocID="{BEF99ED9-0CC9-4B65-A6E1-A352C53DFC32}" presName="hierChild5" presStyleCnt="0"/>
      <dgm:spPr/>
      <dgm:t>
        <a:bodyPr/>
        <a:lstStyle/>
        <a:p>
          <a:endParaRPr lang="es-MX"/>
        </a:p>
      </dgm:t>
    </dgm:pt>
    <dgm:pt modelId="{421A05A9-1ED6-458D-9A4E-1EA5E0474276}" type="pres">
      <dgm:prSet presAssocID="{E7822185-01E9-4D22-8763-0978C912FC22}" presName="hierChild3" presStyleCnt="0"/>
      <dgm:spPr/>
      <dgm:t>
        <a:bodyPr/>
        <a:lstStyle/>
        <a:p>
          <a:endParaRPr lang="es-MX"/>
        </a:p>
      </dgm:t>
    </dgm:pt>
  </dgm:ptLst>
  <dgm:cxnLst>
    <dgm:cxn modelId="{436FAA09-565D-4081-967C-3990DEBEDFCA}" type="presOf" srcId="{E7822185-01E9-4D22-8763-0978C912FC22}" destId="{89744A1B-11E3-4709-ABFA-7D73B9B655AC}" srcOrd="1" destOrd="0" presId="urn:microsoft.com/office/officeart/2005/8/layout/orgChart1"/>
    <dgm:cxn modelId="{783FB3B8-E081-4BDD-9819-6F9F5AEDF871}" type="presOf" srcId="{F703A702-CF95-4595-A861-453DFB95F8E5}" destId="{E78A1193-E7B8-49E8-AEC4-4BB880EAAD14}" srcOrd="0" destOrd="0" presId="urn:microsoft.com/office/officeart/2005/8/layout/orgChart1"/>
    <dgm:cxn modelId="{6D26D0A8-311A-40E8-9481-F34D1C3C09A8}" srcId="{F703A702-CF95-4595-A861-453DFB95F8E5}" destId="{E7822185-01E9-4D22-8763-0978C912FC22}" srcOrd="0" destOrd="0" parTransId="{26AB5E0D-BF86-4C8E-A96E-546F8F065871}" sibTransId="{8A349E7C-5940-456E-9124-131ED9FE564D}"/>
    <dgm:cxn modelId="{D5DD62B1-3C2C-43E4-BFC8-1721E4493520}" type="presOf" srcId="{BEF99ED9-0CC9-4B65-A6E1-A352C53DFC32}" destId="{639D099F-AEF1-4CC0-8551-F6E76B9E19A5}" srcOrd="1" destOrd="0" presId="urn:microsoft.com/office/officeart/2005/8/layout/orgChart1"/>
    <dgm:cxn modelId="{5242FBBA-8901-4B87-B55A-96DB8D935BF3}" srcId="{E7822185-01E9-4D22-8763-0978C912FC22}" destId="{CBA16B3A-EC30-4930-95EB-397C99810E0B}" srcOrd="0" destOrd="0" parTransId="{8CFFBA35-A053-474B-9DAD-E98D848216B9}" sibTransId="{1D92D35B-F68E-4FE1-8D1E-3564E770EBAE}"/>
    <dgm:cxn modelId="{76833522-0BA7-4A8E-94FF-FA796FF203BF}" type="presOf" srcId="{BEF99ED9-0CC9-4B65-A6E1-A352C53DFC32}" destId="{FC0237B2-46FF-424F-9B59-72AF15E11E5E}" srcOrd="0" destOrd="0" presId="urn:microsoft.com/office/officeart/2005/8/layout/orgChart1"/>
    <dgm:cxn modelId="{3F174390-721D-41BA-91CD-6B2E25DC0E1B}" srcId="{E7822185-01E9-4D22-8763-0978C912FC22}" destId="{BEF99ED9-0CC9-4B65-A6E1-A352C53DFC32}" srcOrd="1" destOrd="0" parTransId="{4D94BE32-1D8F-4D50-8839-2F851E9CA83D}" sibTransId="{1FFD4AD1-8E62-495A-B9F2-66BAF094BF69}"/>
    <dgm:cxn modelId="{6126C188-FF5D-46FB-AAFB-D79FC71C544B}" type="presOf" srcId="{8CFFBA35-A053-474B-9DAD-E98D848216B9}" destId="{FC9106AF-9BFD-4F1F-A75A-ABA5882DA022}" srcOrd="0" destOrd="0" presId="urn:microsoft.com/office/officeart/2005/8/layout/orgChart1"/>
    <dgm:cxn modelId="{8CB0973E-CFEE-492B-B185-F2A70DFFD6E3}" type="presOf" srcId="{4D94BE32-1D8F-4D50-8839-2F851E9CA83D}" destId="{39EFD217-FCD3-447B-9156-5C56E2A3AD9C}" srcOrd="0" destOrd="0" presId="urn:microsoft.com/office/officeart/2005/8/layout/orgChart1"/>
    <dgm:cxn modelId="{25053EDB-F1EC-4DC0-9D06-E9DDE286E72E}" type="presOf" srcId="{E7822185-01E9-4D22-8763-0978C912FC22}" destId="{F518DA6E-F7D3-4055-AF8B-4AA0FBE15F45}" srcOrd="0" destOrd="0" presId="urn:microsoft.com/office/officeart/2005/8/layout/orgChart1"/>
    <dgm:cxn modelId="{C1768AB7-F6C7-4F60-9027-9B6B3A68394A}" type="presOf" srcId="{CBA16B3A-EC30-4930-95EB-397C99810E0B}" destId="{CBAD5C34-2E8D-4AE4-9446-41BC612DAB8A}" srcOrd="0" destOrd="0" presId="urn:microsoft.com/office/officeart/2005/8/layout/orgChart1"/>
    <dgm:cxn modelId="{0BB7216C-DD1B-4472-9FE5-F75E8E379DE2}" type="presOf" srcId="{CBA16B3A-EC30-4930-95EB-397C99810E0B}" destId="{BFEEC6A6-318F-4F81-848B-70698F81D5D4}" srcOrd="1" destOrd="0" presId="urn:microsoft.com/office/officeart/2005/8/layout/orgChart1"/>
    <dgm:cxn modelId="{CD268429-7D23-4DEA-B4A5-F8190CE4F957}" type="presParOf" srcId="{E78A1193-E7B8-49E8-AEC4-4BB880EAAD14}" destId="{87303AA6-4817-40CB-AF36-36E80EBB97CC}" srcOrd="0" destOrd="0" presId="urn:microsoft.com/office/officeart/2005/8/layout/orgChart1"/>
    <dgm:cxn modelId="{C2E4E2C2-212F-47A3-A378-352091D607AC}" type="presParOf" srcId="{87303AA6-4817-40CB-AF36-36E80EBB97CC}" destId="{28B952FF-9F78-4DD0-BE64-7F04AFE80889}" srcOrd="0" destOrd="0" presId="urn:microsoft.com/office/officeart/2005/8/layout/orgChart1"/>
    <dgm:cxn modelId="{FC223BD0-E688-462D-AD16-5FA00C371005}" type="presParOf" srcId="{28B952FF-9F78-4DD0-BE64-7F04AFE80889}" destId="{F518DA6E-F7D3-4055-AF8B-4AA0FBE15F45}" srcOrd="0" destOrd="0" presId="urn:microsoft.com/office/officeart/2005/8/layout/orgChart1"/>
    <dgm:cxn modelId="{2C0A3B96-12D0-456C-BDA7-A5776A321A8E}" type="presParOf" srcId="{28B952FF-9F78-4DD0-BE64-7F04AFE80889}" destId="{89744A1B-11E3-4709-ABFA-7D73B9B655AC}" srcOrd="1" destOrd="0" presId="urn:microsoft.com/office/officeart/2005/8/layout/orgChart1"/>
    <dgm:cxn modelId="{D722A13B-C8ED-4986-9027-ACC6D0B86D62}" type="presParOf" srcId="{87303AA6-4817-40CB-AF36-36E80EBB97CC}" destId="{3274730F-A126-440C-A1DA-277B80A7A6D9}" srcOrd="1" destOrd="0" presId="urn:microsoft.com/office/officeart/2005/8/layout/orgChart1"/>
    <dgm:cxn modelId="{0CB84DDB-E205-4677-A66F-73D4EFBD6167}" type="presParOf" srcId="{3274730F-A126-440C-A1DA-277B80A7A6D9}" destId="{FC9106AF-9BFD-4F1F-A75A-ABA5882DA022}" srcOrd="0" destOrd="0" presId="urn:microsoft.com/office/officeart/2005/8/layout/orgChart1"/>
    <dgm:cxn modelId="{DCD5BACE-44DA-4745-A76A-CB8AA7D3B933}" type="presParOf" srcId="{3274730F-A126-440C-A1DA-277B80A7A6D9}" destId="{9B013C30-1023-404A-9409-72F71C49EDDD}" srcOrd="1" destOrd="0" presId="urn:microsoft.com/office/officeart/2005/8/layout/orgChart1"/>
    <dgm:cxn modelId="{B3688FDB-0E73-4A1A-8719-431EB6966877}" type="presParOf" srcId="{9B013C30-1023-404A-9409-72F71C49EDDD}" destId="{7B3F30C1-CA95-4968-B665-2B323916F74B}" srcOrd="0" destOrd="0" presId="urn:microsoft.com/office/officeart/2005/8/layout/orgChart1"/>
    <dgm:cxn modelId="{42BAE4DC-52FA-4C4A-BF4A-63F2C60D4EAE}" type="presParOf" srcId="{7B3F30C1-CA95-4968-B665-2B323916F74B}" destId="{CBAD5C34-2E8D-4AE4-9446-41BC612DAB8A}" srcOrd="0" destOrd="0" presId="urn:microsoft.com/office/officeart/2005/8/layout/orgChart1"/>
    <dgm:cxn modelId="{BDB36285-1211-4862-B9EC-F263B47B50F9}" type="presParOf" srcId="{7B3F30C1-CA95-4968-B665-2B323916F74B}" destId="{BFEEC6A6-318F-4F81-848B-70698F81D5D4}" srcOrd="1" destOrd="0" presId="urn:microsoft.com/office/officeart/2005/8/layout/orgChart1"/>
    <dgm:cxn modelId="{33407766-C682-4D17-94A4-02856CEADB81}" type="presParOf" srcId="{9B013C30-1023-404A-9409-72F71C49EDDD}" destId="{7AE275EA-D51D-437F-8A6D-F144E781F78A}" srcOrd="1" destOrd="0" presId="urn:microsoft.com/office/officeart/2005/8/layout/orgChart1"/>
    <dgm:cxn modelId="{D890380D-C57A-4340-B2CD-C150A2AD9DDD}" type="presParOf" srcId="{9B013C30-1023-404A-9409-72F71C49EDDD}" destId="{AA6CFFA6-726C-4A3B-96BD-5A73A52783BF}" srcOrd="2" destOrd="0" presId="urn:microsoft.com/office/officeart/2005/8/layout/orgChart1"/>
    <dgm:cxn modelId="{3D58A835-C9B5-4386-83DA-ABAFD6BFC733}" type="presParOf" srcId="{3274730F-A126-440C-A1DA-277B80A7A6D9}" destId="{39EFD217-FCD3-447B-9156-5C56E2A3AD9C}" srcOrd="2" destOrd="0" presId="urn:microsoft.com/office/officeart/2005/8/layout/orgChart1"/>
    <dgm:cxn modelId="{3423ED86-D9BE-4657-A215-02F32943C8BA}" type="presParOf" srcId="{3274730F-A126-440C-A1DA-277B80A7A6D9}" destId="{82ACC8CA-7757-4C53-AD59-9B3823377D97}" srcOrd="3" destOrd="0" presId="urn:microsoft.com/office/officeart/2005/8/layout/orgChart1"/>
    <dgm:cxn modelId="{EBE526CE-75A0-4375-95D1-D975DCC5BD8B}" type="presParOf" srcId="{82ACC8CA-7757-4C53-AD59-9B3823377D97}" destId="{7A329FD5-4825-4913-9476-3239AFFBE5D8}" srcOrd="0" destOrd="0" presId="urn:microsoft.com/office/officeart/2005/8/layout/orgChart1"/>
    <dgm:cxn modelId="{7889277F-7B09-472A-B2F6-C98C2E2E851D}" type="presParOf" srcId="{7A329FD5-4825-4913-9476-3239AFFBE5D8}" destId="{FC0237B2-46FF-424F-9B59-72AF15E11E5E}" srcOrd="0" destOrd="0" presId="urn:microsoft.com/office/officeart/2005/8/layout/orgChart1"/>
    <dgm:cxn modelId="{28C7148F-9219-41C5-9439-CE924DFECEAE}" type="presParOf" srcId="{7A329FD5-4825-4913-9476-3239AFFBE5D8}" destId="{639D099F-AEF1-4CC0-8551-F6E76B9E19A5}" srcOrd="1" destOrd="0" presId="urn:microsoft.com/office/officeart/2005/8/layout/orgChart1"/>
    <dgm:cxn modelId="{0923A9CB-97EF-429B-A746-B249932D31CD}" type="presParOf" srcId="{82ACC8CA-7757-4C53-AD59-9B3823377D97}" destId="{E7FA6A39-0CAA-474A-8597-0936CB1F5B84}" srcOrd="1" destOrd="0" presId="urn:microsoft.com/office/officeart/2005/8/layout/orgChart1"/>
    <dgm:cxn modelId="{E7D2294A-E989-4F7A-BAE3-468C36F8FDA4}" type="presParOf" srcId="{82ACC8CA-7757-4C53-AD59-9B3823377D97}" destId="{71943C35-A0E6-40A0-8B38-2ABEBB1CCEAE}" srcOrd="2" destOrd="0" presId="urn:microsoft.com/office/officeart/2005/8/layout/orgChart1"/>
    <dgm:cxn modelId="{4606FA01-5807-48D3-A2D1-A696F4297F80}" type="presParOf" srcId="{87303AA6-4817-40CB-AF36-36E80EBB97CC}" destId="{421A05A9-1ED6-458D-9A4E-1EA5E047427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3231CE7-6A21-4F2D-AF9C-3158B45BAAA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C9AC4892-4162-4648-B018-5A470A5D0DAF}">
      <dgm:prSet phldrT="[Texto]">
        <dgm:style>
          <a:lnRef idx="1">
            <a:schemeClr val="dk1"/>
          </a:lnRef>
          <a:fillRef idx="2">
            <a:schemeClr val="dk1"/>
          </a:fillRef>
          <a:effectRef idx="1">
            <a:schemeClr val="dk1"/>
          </a:effectRef>
          <a:fontRef idx="minor">
            <a:schemeClr val="dk1"/>
          </a:fontRef>
        </dgm:style>
      </dgm:prSet>
      <dgm:spPr/>
      <dgm:t>
        <a:bodyPr/>
        <a:lstStyle/>
        <a:p>
          <a:r>
            <a:rPr lang="es-MX" dirty="0" smtClean="0"/>
            <a:t>Requisitos</a:t>
          </a:r>
          <a:endParaRPr lang="es-MX" dirty="0"/>
        </a:p>
      </dgm:t>
    </dgm:pt>
    <dgm:pt modelId="{ACD90D1C-2C46-4DB0-8E0B-40DF79B8CFC5}" type="parTrans" cxnId="{7A68D468-2FC1-42C0-ABC4-06A313A5C71E}">
      <dgm:prSet/>
      <dgm:spPr/>
      <dgm:t>
        <a:bodyPr/>
        <a:lstStyle/>
        <a:p>
          <a:endParaRPr lang="es-MX"/>
        </a:p>
      </dgm:t>
    </dgm:pt>
    <dgm:pt modelId="{BDD6C36F-1EFB-43A0-B4CF-39BB9CD8B16D}" type="sibTrans" cxnId="{7A68D468-2FC1-42C0-ABC4-06A313A5C71E}">
      <dgm:prSet/>
      <dgm:spPr/>
      <dgm:t>
        <a:bodyPr/>
        <a:lstStyle/>
        <a:p>
          <a:endParaRPr lang="es-MX"/>
        </a:p>
      </dgm:t>
    </dgm:pt>
    <dgm:pt modelId="{E0C8E4CF-ADA4-49AA-99BF-22D0AD08C980}">
      <dgm:prSet phldrT="[Texto]" custT="1"/>
      <dgm:spPr/>
      <dgm:t>
        <a:bodyPr/>
        <a:lstStyle/>
        <a:p>
          <a:pPr algn="just"/>
          <a:r>
            <a:rPr lang="es-MX" sz="2200" dirty="0" smtClean="0">
              <a:latin typeface="Arial" panose="020B0604020202020204" pitchFamily="34" charset="0"/>
              <a:cs typeface="Arial" panose="020B0604020202020204" pitchFamily="34" charset="0"/>
            </a:rPr>
            <a:t>Denominación del Responsable </a:t>
          </a:r>
          <a:r>
            <a:rPr lang="es-MX" sz="2200" dirty="0" smtClean="0">
              <a:solidFill>
                <a:srgbClr val="FF0000"/>
              </a:solidFill>
              <a:latin typeface="Arial" panose="020B0604020202020204" pitchFamily="34" charset="0"/>
              <a:cs typeface="Arial" panose="020B0604020202020204" pitchFamily="34" charset="0"/>
            </a:rPr>
            <a:t>(nombre completo sin abreviaturas)</a:t>
          </a:r>
          <a:endParaRPr lang="es-MX" sz="2200" dirty="0">
            <a:solidFill>
              <a:srgbClr val="FF0000"/>
            </a:solidFill>
            <a:latin typeface="Arial" panose="020B0604020202020204" pitchFamily="34" charset="0"/>
            <a:cs typeface="Arial" panose="020B0604020202020204" pitchFamily="34" charset="0"/>
          </a:endParaRPr>
        </a:p>
      </dgm:t>
    </dgm:pt>
    <dgm:pt modelId="{F632268E-DC58-488E-BEE2-DB2CE8F2E71C}" type="parTrans" cxnId="{6778988A-9EF2-40C3-8D6B-9C49412A92CF}">
      <dgm:prSet/>
      <dgm:spPr/>
      <dgm:t>
        <a:bodyPr/>
        <a:lstStyle/>
        <a:p>
          <a:endParaRPr lang="es-MX"/>
        </a:p>
      </dgm:t>
    </dgm:pt>
    <dgm:pt modelId="{7B5B7013-8A9F-4328-8582-2CE4610D8AAA}" type="sibTrans" cxnId="{6778988A-9EF2-40C3-8D6B-9C49412A92CF}">
      <dgm:prSet/>
      <dgm:spPr/>
      <dgm:t>
        <a:bodyPr/>
        <a:lstStyle/>
        <a:p>
          <a:endParaRPr lang="es-MX"/>
        </a:p>
      </dgm:t>
    </dgm:pt>
    <dgm:pt modelId="{78DE320B-13EF-4A26-B61B-26268412FC4B}">
      <dgm:prSet custT="1"/>
      <dgm:spPr/>
      <dgm:t>
        <a:bodyPr/>
        <a:lstStyle/>
        <a:p>
          <a:pPr algn="just"/>
          <a:r>
            <a:rPr lang="es-MX" sz="2200" dirty="0" smtClean="0">
              <a:latin typeface="Arial" panose="020B0604020202020204" pitchFamily="34" charset="0"/>
              <a:cs typeface="Arial" panose="020B0604020202020204" pitchFamily="34" charset="0"/>
            </a:rPr>
            <a:t>Finalidades del tratamiento </a:t>
          </a:r>
          <a:r>
            <a:rPr lang="es-MX" sz="2200" dirty="0" smtClean="0">
              <a:solidFill>
                <a:srgbClr val="FF0000"/>
              </a:solidFill>
              <a:latin typeface="Arial" panose="020B0604020202020204" pitchFamily="34" charset="0"/>
              <a:cs typeface="Arial" panose="020B0604020202020204" pitchFamily="34" charset="0"/>
            </a:rPr>
            <a:t>(distinguir las obligatorias de las optativas)</a:t>
          </a:r>
          <a:endParaRPr lang="es-MX" sz="2200" dirty="0">
            <a:solidFill>
              <a:srgbClr val="FF0000"/>
            </a:solidFill>
            <a:latin typeface="Arial" panose="020B0604020202020204" pitchFamily="34" charset="0"/>
            <a:cs typeface="Arial" panose="020B0604020202020204" pitchFamily="34" charset="0"/>
          </a:endParaRPr>
        </a:p>
      </dgm:t>
    </dgm:pt>
    <dgm:pt modelId="{F51142EC-86F0-41FD-9272-304A5D8179FE}" type="parTrans" cxnId="{1A4D66C5-C474-4231-8F31-C7B37F6741BF}">
      <dgm:prSet/>
      <dgm:spPr/>
      <dgm:t>
        <a:bodyPr/>
        <a:lstStyle/>
        <a:p>
          <a:endParaRPr lang="es-MX"/>
        </a:p>
      </dgm:t>
    </dgm:pt>
    <dgm:pt modelId="{74065395-6276-4656-A5C5-140B38F4AEF6}" type="sibTrans" cxnId="{1A4D66C5-C474-4231-8F31-C7B37F6741BF}">
      <dgm:prSet/>
      <dgm:spPr/>
      <dgm:t>
        <a:bodyPr/>
        <a:lstStyle/>
        <a:p>
          <a:endParaRPr lang="es-MX"/>
        </a:p>
      </dgm:t>
    </dgm:pt>
    <dgm:pt modelId="{C34BA666-DF99-4FF3-BBC7-852253668EF7}">
      <dgm:prSet custT="1"/>
      <dgm:spPr/>
      <dgm:t>
        <a:bodyPr/>
        <a:lstStyle/>
        <a:p>
          <a:pPr algn="just"/>
          <a:r>
            <a:rPr lang="es-ES" sz="2200" dirty="0" smtClean="0">
              <a:ln/>
              <a:latin typeface="Arial" panose="020B0604020202020204" pitchFamily="34" charset="0"/>
              <a:cs typeface="Arial" panose="020B0604020202020204" pitchFamily="34" charset="0"/>
            </a:rPr>
            <a:t>Mecanismos para manifestar negativa </a:t>
          </a:r>
          <a:r>
            <a:rPr lang="es-ES" sz="2200" dirty="0" smtClean="0">
              <a:ln/>
              <a:solidFill>
                <a:srgbClr val="FF0000"/>
              </a:solidFill>
              <a:latin typeface="Arial" panose="020B0604020202020204" pitchFamily="34" charset="0"/>
              <a:cs typeface="Arial" panose="020B0604020202020204" pitchFamily="34" charset="0"/>
            </a:rPr>
            <a:t>(sólo respecto de las optativas, y si no existen mencionarlo expresamente)</a:t>
          </a:r>
          <a:endParaRPr lang="es-MX" sz="2200" dirty="0">
            <a:solidFill>
              <a:srgbClr val="FF0000"/>
            </a:solidFill>
            <a:latin typeface="Arial" panose="020B0604020202020204" pitchFamily="34" charset="0"/>
            <a:cs typeface="Arial" panose="020B0604020202020204" pitchFamily="34" charset="0"/>
          </a:endParaRPr>
        </a:p>
      </dgm:t>
    </dgm:pt>
    <dgm:pt modelId="{2D45B3F6-3DBC-4D9F-91B9-A0B1F3F1A2E2}" type="parTrans" cxnId="{F3839736-FCF3-4289-AC89-46D464B1AE06}">
      <dgm:prSet/>
      <dgm:spPr/>
      <dgm:t>
        <a:bodyPr/>
        <a:lstStyle/>
        <a:p>
          <a:endParaRPr lang="es-MX"/>
        </a:p>
      </dgm:t>
    </dgm:pt>
    <dgm:pt modelId="{7AC69630-1D9F-4D6B-A563-99276D5681E7}" type="sibTrans" cxnId="{F3839736-FCF3-4289-AC89-46D464B1AE06}">
      <dgm:prSet/>
      <dgm:spPr/>
      <dgm:t>
        <a:bodyPr/>
        <a:lstStyle/>
        <a:p>
          <a:endParaRPr lang="es-MX"/>
        </a:p>
      </dgm:t>
    </dgm:pt>
    <dgm:pt modelId="{2B69BC36-C10B-46E1-8A9B-3426E3334ED1}">
      <dgm:prSet custT="1"/>
      <dgm:spPr/>
      <dgm:t>
        <a:bodyPr/>
        <a:lstStyle/>
        <a:p>
          <a:pPr algn="just"/>
          <a:r>
            <a:rPr lang="es-ES" sz="2200" dirty="0" smtClean="0">
              <a:ln/>
              <a:latin typeface="Arial" panose="020B0604020202020204" pitchFamily="34" charset="0"/>
              <a:cs typeface="Arial" panose="020B0604020202020204" pitchFamily="34" charset="0"/>
            </a:rPr>
            <a:t>Transferencias que requieran consentimiento </a:t>
          </a:r>
          <a:r>
            <a:rPr lang="es-ES" sz="2200" dirty="0" smtClean="0">
              <a:ln/>
              <a:solidFill>
                <a:srgbClr val="FF0000"/>
              </a:solidFill>
              <a:latin typeface="Arial" panose="020B0604020202020204" pitchFamily="34" charset="0"/>
              <a:cs typeface="Arial" panose="020B0604020202020204" pitchFamily="34" charset="0"/>
            </a:rPr>
            <a:t>(ver artículo 92 y 93 de ley 316)</a:t>
          </a:r>
          <a:endParaRPr lang="es-MX" sz="2200" dirty="0">
            <a:solidFill>
              <a:srgbClr val="FF0000"/>
            </a:solidFill>
            <a:latin typeface="Arial" panose="020B0604020202020204" pitchFamily="34" charset="0"/>
            <a:cs typeface="Arial" panose="020B0604020202020204" pitchFamily="34" charset="0"/>
          </a:endParaRPr>
        </a:p>
      </dgm:t>
    </dgm:pt>
    <dgm:pt modelId="{C16135FC-89CC-4E24-AE9E-5225991CB755}" type="parTrans" cxnId="{4F7ACC6E-B9DD-460E-9AE5-4D490C4DCB3B}">
      <dgm:prSet/>
      <dgm:spPr/>
      <dgm:t>
        <a:bodyPr/>
        <a:lstStyle/>
        <a:p>
          <a:endParaRPr lang="es-MX"/>
        </a:p>
      </dgm:t>
    </dgm:pt>
    <dgm:pt modelId="{43E89255-170A-4590-BFB0-0507C3FE387C}" type="sibTrans" cxnId="{4F7ACC6E-B9DD-460E-9AE5-4D490C4DCB3B}">
      <dgm:prSet/>
      <dgm:spPr/>
      <dgm:t>
        <a:bodyPr/>
        <a:lstStyle/>
        <a:p>
          <a:endParaRPr lang="es-MX"/>
        </a:p>
      </dgm:t>
    </dgm:pt>
    <dgm:pt modelId="{9B86E9F8-A6F4-4924-BE3C-F98FE99E7764}">
      <dgm:prSet custT="1"/>
      <dgm:spPr/>
      <dgm:t>
        <a:bodyPr/>
        <a:lstStyle/>
        <a:p>
          <a:pPr algn="just"/>
          <a:r>
            <a:rPr lang="es-MX" sz="2200" dirty="0" smtClean="0">
              <a:latin typeface="Arial" panose="020B0604020202020204" pitchFamily="34" charset="0"/>
              <a:cs typeface="Arial" panose="020B0604020202020204" pitchFamily="34" charset="0"/>
            </a:rPr>
            <a:t>Sitio o medio para consultar el aviso de privacidad integral </a:t>
          </a:r>
          <a:r>
            <a:rPr lang="es-MX" sz="2200" dirty="0" smtClean="0">
              <a:solidFill>
                <a:srgbClr val="FF0000"/>
              </a:solidFill>
              <a:latin typeface="Arial" panose="020B0604020202020204" pitchFamily="34" charset="0"/>
              <a:cs typeface="Arial" panose="020B0604020202020204" pitchFamily="34" charset="0"/>
            </a:rPr>
            <a:t>(señalar liga completa de la sección de avisos de privacidad)</a:t>
          </a:r>
          <a:endParaRPr lang="es-MX" sz="2200" dirty="0">
            <a:solidFill>
              <a:srgbClr val="FF0000"/>
            </a:solidFill>
            <a:latin typeface="Arial" panose="020B0604020202020204" pitchFamily="34" charset="0"/>
            <a:cs typeface="Arial" panose="020B0604020202020204" pitchFamily="34" charset="0"/>
          </a:endParaRPr>
        </a:p>
      </dgm:t>
    </dgm:pt>
    <dgm:pt modelId="{753EC006-6040-477D-843A-3796DD682824}" type="parTrans" cxnId="{FB1A23D6-31E5-4212-A55F-FC3D1BB7C4C5}">
      <dgm:prSet/>
      <dgm:spPr/>
      <dgm:t>
        <a:bodyPr/>
        <a:lstStyle/>
        <a:p>
          <a:endParaRPr lang="es-MX"/>
        </a:p>
      </dgm:t>
    </dgm:pt>
    <dgm:pt modelId="{29511181-9067-416B-B5FD-A79C09483C7E}" type="sibTrans" cxnId="{FB1A23D6-31E5-4212-A55F-FC3D1BB7C4C5}">
      <dgm:prSet/>
      <dgm:spPr/>
      <dgm:t>
        <a:bodyPr/>
        <a:lstStyle/>
        <a:p>
          <a:endParaRPr lang="es-MX"/>
        </a:p>
      </dgm:t>
    </dgm:pt>
    <dgm:pt modelId="{9884B1CA-838C-4F96-9290-1A10165FF3BB}" type="pres">
      <dgm:prSet presAssocID="{23231CE7-6A21-4F2D-AF9C-3158B45BAAA0}" presName="linearFlow" presStyleCnt="0">
        <dgm:presLayoutVars>
          <dgm:dir/>
          <dgm:animLvl val="lvl"/>
          <dgm:resizeHandles val="exact"/>
        </dgm:presLayoutVars>
      </dgm:prSet>
      <dgm:spPr/>
      <dgm:t>
        <a:bodyPr/>
        <a:lstStyle/>
        <a:p>
          <a:endParaRPr lang="es-MX"/>
        </a:p>
      </dgm:t>
    </dgm:pt>
    <dgm:pt modelId="{49C83114-C95E-473E-B3B9-A4AE7892B103}" type="pres">
      <dgm:prSet presAssocID="{C9AC4892-4162-4648-B018-5A470A5D0DAF}" presName="composite" presStyleCnt="0"/>
      <dgm:spPr/>
    </dgm:pt>
    <dgm:pt modelId="{69AAE60C-65A1-4A35-8187-AFCD361FDBCC}" type="pres">
      <dgm:prSet presAssocID="{C9AC4892-4162-4648-B018-5A470A5D0DAF}" presName="parentText" presStyleLbl="alignNode1" presStyleIdx="0" presStyleCnt="1">
        <dgm:presLayoutVars>
          <dgm:chMax val="1"/>
          <dgm:bulletEnabled val="1"/>
        </dgm:presLayoutVars>
      </dgm:prSet>
      <dgm:spPr/>
      <dgm:t>
        <a:bodyPr/>
        <a:lstStyle/>
        <a:p>
          <a:endParaRPr lang="es-MX"/>
        </a:p>
      </dgm:t>
    </dgm:pt>
    <dgm:pt modelId="{F6893F0A-932C-49DC-AC5A-20FBCC470233}" type="pres">
      <dgm:prSet presAssocID="{C9AC4892-4162-4648-B018-5A470A5D0DAF}" presName="descendantText" presStyleLbl="alignAcc1" presStyleIdx="0" presStyleCnt="1" custScaleY="207886">
        <dgm:presLayoutVars>
          <dgm:bulletEnabled val="1"/>
        </dgm:presLayoutVars>
      </dgm:prSet>
      <dgm:spPr/>
      <dgm:t>
        <a:bodyPr/>
        <a:lstStyle/>
        <a:p>
          <a:endParaRPr lang="es-MX"/>
        </a:p>
      </dgm:t>
    </dgm:pt>
  </dgm:ptLst>
  <dgm:cxnLst>
    <dgm:cxn modelId="{6778988A-9EF2-40C3-8D6B-9C49412A92CF}" srcId="{C9AC4892-4162-4648-B018-5A470A5D0DAF}" destId="{E0C8E4CF-ADA4-49AA-99BF-22D0AD08C980}" srcOrd="0" destOrd="0" parTransId="{F632268E-DC58-488E-BEE2-DB2CE8F2E71C}" sibTransId="{7B5B7013-8A9F-4328-8582-2CE4610D8AAA}"/>
    <dgm:cxn modelId="{495C78CE-00CE-40B3-B7D6-D7828C03F3C6}" type="presOf" srcId="{C34BA666-DF99-4FF3-BBC7-852253668EF7}" destId="{F6893F0A-932C-49DC-AC5A-20FBCC470233}" srcOrd="0" destOrd="2" presId="urn:microsoft.com/office/officeart/2005/8/layout/chevron2"/>
    <dgm:cxn modelId="{F4B13566-96BE-40F5-A932-F80CA07B5326}" type="presOf" srcId="{9B86E9F8-A6F4-4924-BE3C-F98FE99E7764}" destId="{F6893F0A-932C-49DC-AC5A-20FBCC470233}" srcOrd="0" destOrd="4" presId="urn:microsoft.com/office/officeart/2005/8/layout/chevron2"/>
    <dgm:cxn modelId="{4F7ACC6E-B9DD-460E-9AE5-4D490C4DCB3B}" srcId="{C9AC4892-4162-4648-B018-5A470A5D0DAF}" destId="{2B69BC36-C10B-46E1-8A9B-3426E3334ED1}" srcOrd="3" destOrd="0" parTransId="{C16135FC-89CC-4E24-AE9E-5225991CB755}" sibTransId="{43E89255-170A-4590-BFB0-0507C3FE387C}"/>
    <dgm:cxn modelId="{F3839736-FCF3-4289-AC89-46D464B1AE06}" srcId="{C9AC4892-4162-4648-B018-5A470A5D0DAF}" destId="{C34BA666-DF99-4FF3-BBC7-852253668EF7}" srcOrd="2" destOrd="0" parTransId="{2D45B3F6-3DBC-4D9F-91B9-A0B1F3F1A2E2}" sibTransId="{7AC69630-1D9F-4D6B-A563-99276D5681E7}"/>
    <dgm:cxn modelId="{9DC3FB45-B0F2-47CE-8D00-C0F3AD2E1912}" type="presOf" srcId="{2B69BC36-C10B-46E1-8A9B-3426E3334ED1}" destId="{F6893F0A-932C-49DC-AC5A-20FBCC470233}" srcOrd="0" destOrd="3" presId="urn:microsoft.com/office/officeart/2005/8/layout/chevron2"/>
    <dgm:cxn modelId="{1A4D66C5-C474-4231-8F31-C7B37F6741BF}" srcId="{C9AC4892-4162-4648-B018-5A470A5D0DAF}" destId="{78DE320B-13EF-4A26-B61B-26268412FC4B}" srcOrd="1" destOrd="0" parTransId="{F51142EC-86F0-41FD-9272-304A5D8179FE}" sibTransId="{74065395-6276-4656-A5C5-140B38F4AEF6}"/>
    <dgm:cxn modelId="{83A3A8A3-E107-4F0B-99E8-BD5FAE9FEED3}" type="presOf" srcId="{78DE320B-13EF-4A26-B61B-26268412FC4B}" destId="{F6893F0A-932C-49DC-AC5A-20FBCC470233}" srcOrd="0" destOrd="1" presId="urn:microsoft.com/office/officeart/2005/8/layout/chevron2"/>
    <dgm:cxn modelId="{4D59E7BF-DB80-41D8-9746-DD8D32CE0F62}" type="presOf" srcId="{C9AC4892-4162-4648-B018-5A470A5D0DAF}" destId="{69AAE60C-65A1-4A35-8187-AFCD361FDBCC}" srcOrd="0" destOrd="0" presId="urn:microsoft.com/office/officeart/2005/8/layout/chevron2"/>
    <dgm:cxn modelId="{7A68D468-2FC1-42C0-ABC4-06A313A5C71E}" srcId="{23231CE7-6A21-4F2D-AF9C-3158B45BAAA0}" destId="{C9AC4892-4162-4648-B018-5A470A5D0DAF}" srcOrd="0" destOrd="0" parTransId="{ACD90D1C-2C46-4DB0-8E0B-40DF79B8CFC5}" sibTransId="{BDD6C36F-1EFB-43A0-B4CF-39BB9CD8B16D}"/>
    <dgm:cxn modelId="{FB1A23D6-31E5-4212-A55F-FC3D1BB7C4C5}" srcId="{C9AC4892-4162-4648-B018-5A470A5D0DAF}" destId="{9B86E9F8-A6F4-4924-BE3C-F98FE99E7764}" srcOrd="4" destOrd="0" parTransId="{753EC006-6040-477D-843A-3796DD682824}" sibTransId="{29511181-9067-416B-B5FD-A79C09483C7E}"/>
    <dgm:cxn modelId="{29CC23A8-1859-4C70-B9EB-CBBE9EE593FB}" type="presOf" srcId="{E0C8E4CF-ADA4-49AA-99BF-22D0AD08C980}" destId="{F6893F0A-932C-49DC-AC5A-20FBCC470233}" srcOrd="0" destOrd="0" presId="urn:microsoft.com/office/officeart/2005/8/layout/chevron2"/>
    <dgm:cxn modelId="{D19D9609-B37F-4E65-87ED-6FA77FA247B0}" type="presOf" srcId="{23231CE7-6A21-4F2D-AF9C-3158B45BAAA0}" destId="{9884B1CA-838C-4F96-9290-1A10165FF3BB}" srcOrd="0" destOrd="0" presId="urn:microsoft.com/office/officeart/2005/8/layout/chevron2"/>
    <dgm:cxn modelId="{870FC2F9-9BF8-4DE4-9B87-20249E7ADEEC}" type="presParOf" srcId="{9884B1CA-838C-4F96-9290-1A10165FF3BB}" destId="{49C83114-C95E-473E-B3B9-A4AE7892B103}" srcOrd="0" destOrd="0" presId="urn:microsoft.com/office/officeart/2005/8/layout/chevron2"/>
    <dgm:cxn modelId="{E6EF690F-E2BD-4364-A535-FFE18C24E689}" type="presParOf" srcId="{49C83114-C95E-473E-B3B9-A4AE7892B103}" destId="{69AAE60C-65A1-4A35-8187-AFCD361FDBCC}" srcOrd="0" destOrd="0" presId="urn:microsoft.com/office/officeart/2005/8/layout/chevron2"/>
    <dgm:cxn modelId="{BBD28BC6-D2F7-4E16-B218-6EEE36A8C3F6}" type="presParOf" srcId="{49C83114-C95E-473E-B3B9-A4AE7892B103}" destId="{F6893F0A-932C-49DC-AC5A-20FBCC4702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231CE7-6A21-4F2D-AF9C-3158B45BAAA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C9AC4892-4162-4648-B018-5A470A5D0DAF}">
      <dgm:prSet phldrT="[Texto]">
        <dgm:style>
          <a:lnRef idx="1">
            <a:schemeClr val="dk1"/>
          </a:lnRef>
          <a:fillRef idx="2">
            <a:schemeClr val="dk1"/>
          </a:fillRef>
          <a:effectRef idx="1">
            <a:schemeClr val="dk1"/>
          </a:effectRef>
          <a:fontRef idx="minor">
            <a:schemeClr val="dk1"/>
          </a:fontRef>
        </dgm:style>
      </dgm:prSet>
      <dgm:spPr/>
      <dgm:t>
        <a:bodyPr/>
        <a:lstStyle/>
        <a:p>
          <a:r>
            <a:rPr lang="es-MX" dirty="0" smtClean="0"/>
            <a:t>Requisitos</a:t>
          </a:r>
          <a:endParaRPr lang="es-MX" dirty="0"/>
        </a:p>
      </dgm:t>
    </dgm:pt>
    <dgm:pt modelId="{ACD90D1C-2C46-4DB0-8E0B-40DF79B8CFC5}" type="parTrans" cxnId="{7A68D468-2FC1-42C0-ABC4-06A313A5C71E}">
      <dgm:prSet/>
      <dgm:spPr/>
      <dgm:t>
        <a:bodyPr/>
        <a:lstStyle/>
        <a:p>
          <a:endParaRPr lang="es-MX"/>
        </a:p>
      </dgm:t>
    </dgm:pt>
    <dgm:pt modelId="{BDD6C36F-1EFB-43A0-B4CF-39BB9CD8B16D}" type="sibTrans" cxnId="{7A68D468-2FC1-42C0-ABC4-06A313A5C71E}">
      <dgm:prSet/>
      <dgm:spPr/>
      <dgm:t>
        <a:bodyPr/>
        <a:lstStyle/>
        <a:p>
          <a:endParaRPr lang="es-MX"/>
        </a:p>
      </dgm:t>
    </dgm:pt>
    <dgm:pt modelId="{E0C8E4CF-ADA4-49AA-99BF-22D0AD08C980}">
      <dgm:prSet phldrT="[Texto]" custT="1"/>
      <dgm:spPr/>
      <dgm:t>
        <a:bodyPr/>
        <a:lstStyle/>
        <a:p>
          <a:pPr algn="just"/>
          <a:r>
            <a:rPr lang="es-MX" sz="2000" dirty="0" smtClean="0">
              <a:latin typeface="Arial" panose="020B0604020202020204" pitchFamily="34" charset="0"/>
              <a:cs typeface="Arial" panose="020B0604020202020204" pitchFamily="34" charset="0"/>
            </a:rPr>
            <a:t>Domicilio del Responsable</a:t>
          </a:r>
          <a:endParaRPr lang="es-MX" sz="2000" dirty="0">
            <a:solidFill>
              <a:srgbClr val="FF0000"/>
            </a:solidFill>
            <a:latin typeface="Arial" panose="020B0604020202020204" pitchFamily="34" charset="0"/>
            <a:cs typeface="Arial" panose="020B0604020202020204" pitchFamily="34" charset="0"/>
          </a:endParaRPr>
        </a:p>
      </dgm:t>
    </dgm:pt>
    <dgm:pt modelId="{F632268E-DC58-488E-BEE2-DB2CE8F2E71C}" type="parTrans" cxnId="{6778988A-9EF2-40C3-8D6B-9C49412A92CF}">
      <dgm:prSet/>
      <dgm:spPr/>
      <dgm:t>
        <a:bodyPr/>
        <a:lstStyle/>
        <a:p>
          <a:endParaRPr lang="es-MX"/>
        </a:p>
      </dgm:t>
    </dgm:pt>
    <dgm:pt modelId="{7B5B7013-8A9F-4328-8582-2CE4610D8AAA}" type="sibTrans" cxnId="{6778988A-9EF2-40C3-8D6B-9C49412A92CF}">
      <dgm:prSet/>
      <dgm:spPr/>
      <dgm:t>
        <a:bodyPr/>
        <a:lstStyle/>
        <a:p>
          <a:endParaRPr lang="es-MX"/>
        </a:p>
      </dgm:t>
    </dgm:pt>
    <dgm:pt modelId="{78DE320B-13EF-4A26-B61B-26268412FC4B}">
      <dgm:prSet custT="1"/>
      <dgm:spPr/>
      <dgm:t>
        <a:bodyPr/>
        <a:lstStyle/>
        <a:p>
          <a:pPr algn="just"/>
          <a:r>
            <a:rPr lang="es-MX" sz="2000" dirty="0" smtClean="0">
              <a:latin typeface="Arial" panose="020B0604020202020204" pitchFamily="34" charset="0"/>
              <a:cs typeface="Arial" panose="020B0604020202020204" pitchFamily="34" charset="0"/>
            </a:rPr>
            <a:t>Datos que serán sometidos a tratamiento </a:t>
          </a:r>
          <a:r>
            <a:rPr lang="es-MX" sz="2000" dirty="0" smtClean="0">
              <a:solidFill>
                <a:srgbClr val="FF0000"/>
              </a:solidFill>
              <a:latin typeface="Arial" panose="020B0604020202020204" pitchFamily="34" charset="0"/>
              <a:cs typeface="Arial" panose="020B0604020202020204" pitchFamily="34" charset="0"/>
            </a:rPr>
            <a:t>(distinguir los datos sensibles)</a:t>
          </a:r>
          <a:endParaRPr lang="es-MX" sz="2000" dirty="0">
            <a:solidFill>
              <a:srgbClr val="FF0000"/>
            </a:solidFill>
            <a:latin typeface="Arial" panose="020B0604020202020204" pitchFamily="34" charset="0"/>
            <a:cs typeface="Arial" panose="020B0604020202020204" pitchFamily="34" charset="0"/>
          </a:endParaRPr>
        </a:p>
      </dgm:t>
    </dgm:pt>
    <dgm:pt modelId="{F51142EC-86F0-41FD-9272-304A5D8179FE}" type="parTrans" cxnId="{1A4D66C5-C474-4231-8F31-C7B37F6741BF}">
      <dgm:prSet/>
      <dgm:spPr/>
      <dgm:t>
        <a:bodyPr/>
        <a:lstStyle/>
        <a:p>
          <a:endParaRPr lang="es-MX"/>
        </a:p>
      </dgm:t>
    </dgm:pt>
    <dgm:pt modelId="{74065395-6276-4656-A5C5-140B38F4AEF6}" type="sibTrans" cxnId="{1A4D66C5-C474-4231-8F31-C7B37F6741BF}">
      <dgm:prSet/>
      <dgm:spPr/>
      <dgm:t>
        <a:bodyPr/>
        <a:lstStyle/>
        <a:p>
          <a:endParaRPr lang="es-MX"/>
        </a:p>
      </dgm:t>
    </dgm:pt>
    <dgm:pt modelId="{C34BA666-DF99-4FF3-BBC7-852253668EF7}">
      <dgm:prSet custT="1"/>
      <dgm:spPr/>
      <dgm:t>
        <a:bodyPr/>
        <a:lstStyle/>
        <a:p>
          <a:pPr algn="just"/>
          <a:r>
            <a:rPr lang="es-ES" sz="2000" dirty="0" smtClean="0">
              <a:ln/>
              <a:latin typeface="Arial" panose="020B0604020202020204" pitchFamily="34" charset="0"/>
              <a:cs typeface="Arial" panose="020B0604020202020204" pitchFamily="34" charset="0"/>
            </a:rPr>
            <a:t>Fundamento legal</a:t>
          </a:r>
          <a:r>
            <a:rPr lang="es-ES" sz="2000" dirty="0" smtClean="0">
              <a:ln/>
              <a:solidFill>
                <a:srgbClr val="FF0000"/>
              </a:solidFill>
              <a:latin typeface="Arial" panose="020B0604020202020204" pitchFamily="34" charset="0"/>
              <a:cs typeface="Arial" panose="020B0604020202020204" pitchFamily="34" charset="0"/>
            </a:rPr>
            <a:t>(citar artículo o artículos de las normas que permitan hacer el tratamiento y transferencias)</a:t>
          </a:r>
          <a:endParaRPr lang="es-MX" sz="2000" dirty="0">
            <a:solidFill>
              <a:srgbClr val="FF0000"/>
            </a:solidFill>
            <a:latin typeface="Arial" panose="020B0604020202020204" pitchFamily="34" charset="0"/>
            <a:cs typeface="Arial" panose="020B0604020202020204" pitchFamily="34" charset="0"/>
          </a:endParaRPr>
        </a:p>
      </dgm:t>
    </dgm:pt>
    <dgm:pt modelId="{2D45B3F6-3DBC-4D9F-91B9-A0B1F3F1A2E2}" type="parTrans" cxnId="{F3839736-FCF3-4289-AC89-46D464B1AE06}">
      <dgm:prSet/>
      <dgm:spPr/>
      <dgm:t>
        <a:bodyPr/>
        <a:lstStyle/>
        <a:p>
          <a:endParaRPr lang="es-MX"/>
        </a:p>
      </dgm:t>
    </dgm:pt>
    <dgm:pt modelId="{7AC69630-1D9F-4D6B-A563-99276D5681E7}" type="sibTrans" cxnId="{F3839736-FCF3-4289-AC89-46D464B1AE06}">
      <dgm:prSet/>
      <dgm:spPr/>
      <dgm:t>
        <a:bodyPr/>
        <a:lstStyle/>
        <a:p>
          <a:endParaRPr lang="es-MX"/>
        </a:p>
      </dgm:t>
    </dgm:pt>
    <dgm:pt modelId="{2B69BC36-C10B-46E1-8A9B-3426E3334ED1}">
      <dgm:prSet custT="1"/>
      <dgm:spPr/>
      <dgm:t>
        <a:bodyPr/>
        <a:lstStyle/>
        <a:p>
          <a:pPr algn="just"/>
          <a:r>
            <a:rPr lang="es-ES" sz="2000" dirty="0" smtClean="0">
              <a:ln/>
              <a:latin typeface="Arial" panose="020B0604020202020204" pitchFamily="34" charset="0"/>
              <a:cs typeface="Arial" panose="020B0604020202020204" pitchFamily="34" charset="0"/>
            </a:rPr>
            <a:t>Mecanismos, medios y procedimientos de derechos ARCO </a:t>
          </a:r>
          <a:r>
            <a:rPr lang="es-ES" sz="2000" dirty="0" smtClean="0">
              <a:ln/>
              <a:solidFill>
                <a:srgbClr val="FF0000"/>
              </a:solidFill>
              <a:latin typeface="Arial" panose="020B0604020202020204" pitchFamily="34" charset="0"/>
              <a:cs typeface="Arial" panose="020B0604020202020204" pitchFamily="34" charset="0"/>
            </a:rPr>
            <a:t>(incluir los medios que tengan disponibles)</a:t>
          </a:r>
          <a:endParaRPr lang="es-MX" sz="2000" dirty="0">
            <a:solidFill>
              <a:srgbClr val="FF0000"/>
            </a:solidFill>
            <a:latin typeface="Arial" panose="020B0604020202020204" pitchFamily="34" charset="0"/>
            <a:cs typeface="Arial" panose="020B0604020202020204" pitchFamily="34" charset="0"/>
          </a:endParaRPr>
        </a:p>
      </dgm:t>
    </dgm:pt>
    <dgm:pt modelId="{C16135FC-89CC-4E24-AE9E-5225991CB755}" type="parTrans" cxnId="{4F7ACC6E-B9DD-460E-9AE5-4D490C4DCB3B}">
      <dgm:prSet/>
      <dgm:spPr/>
      <dgm:t>
        <a:bodyPr/>
        <a:lstStyle/>
        <a:p>
          <a:endParaRPr lang="es-MX"/>
        </a:p>
      </dgm:t>
    </dgm:pt>
    <dgm:pt modelId="{43E89255-170A-4590-BFB0-0507C3FE387C}" type="sibTrans" cxnId="{4F7ACC6E-B9DD-460E-9AE5-4D490C4DCB3B}">
      <dgm:prSet/>
      <dgm:spPr/>
      <dgm:t>
        <a:bodyPr/>
        <a:lstStyle/>
        <a:p>
          <a:endParaRPr lang="es-MX"/>
        </a:p>
      </dgm:t>
    </dgm:pt>
    <dgm:pt modelId="{9B86E9F8-A6F4-4924-BE3C-F98FE99E7764}">
      <dgm:prSet custT="1"/>
      <dgm:spPr/>
      <dgm:t>
        <a:bodyPr/>
        <a:lstStyle/>
        <a:p>
          <a:pPr algn="just"/>
          <a:r>
            <a:rPr lang="es-MX" sz="2000" dirty="0" smtClean="0">
              <a:latin typeface="Arial" panose="020B0604020202020204" pitchFamily="34" charset="0"/>
              <a:cs typeface="Arial" panose="020B0604020202020204" pitchFamily="34" charset="0"/>
            </a:rPr>
            <a:t>Datos de la unidad de transparencia</a:t>
          </a:r>
          <a:endParaRPr lang="es-MX" sz="2000" dirty="0">
            <a:solidFill>
              <a:srgbClr val="FF0000"/>
            </a:solidFill>
            <a:latin typeface="Arial" panose="020B0604020202020204" pitchFamily="34" charset="0"/>
            <a:cs typeface="Arial" panose="020B0604020202020204" pitchFamily="34" charset="0"/>
          </a:endParaRPr>
        </a:p>
      </dgm:t>
    </dgm:pt>
    <dgm:pt modelId="{753EC006-6040-477D-843A-3796DD682824}" type="parTrans" cxnId="{FB1A23D6-31E5-4212-A55F-FC3D1BB7C4C5}">
      <dgm:prSet/>
      <dgm:spPr/>
      <dgm:t>
        <a:bodyPr/>
        <a:lstStyle/>
        <a:p>
          <a:endParaRPr lang="es-MX"/>
        </a:p>
      </dgm:t>
    </dgm:pt>
    <dgm:pt modelId="{29511181-9067-416B-B5FD-A79C09483C7E}" type="sibTrans" cxnId="{FB1A23D6-31E5-4212-A55F-FC3D1BB7C4C5}">
      <dgm:prSet/>
      <dgm:spPr/>
      <dgm:t>
        <a:bodyPr/>
        <a:lstStyle/>
        <a:p>
          <a:endParaRPr lang="es-MX"/>
        </a:p>
      </dgm:t>
    </dgm:pt>
    <dgm:pt modelId="{3D52CAE8-D30E-44CC-851C-C6CB3C804A2F}">
      <dgm:prSet custT="1"/>
      <dgm:spPr/>
      <dgm:t>
        <a:bodyPr/>
        <a:lstStyle/>
        <a:p>
          <a:pPr algn="just"/>
          <a:r>
            <a:rPr lang="es-MX" sz="2000" dirty="0" smtClean="0">
              <a:latin typeface="Arial" panose="020B0604020202020204" pitchFamily="34" charset="0"/>
              <a:cs typeface="Arial" panose="020B0604020202020204" pitchFamily="34" charset="0"/>
            </a:rPr>
            <a:t>Medios para cambios en el aviso de privacidad </a:t>
          </a:r>
          <a:r>
            <a:rPr lang="es-MX" sz="2000" dirty="0" smtClean="0">
              <a:solidFill>
                <a:srgbClr val="FF0000"/>
              </a:solidFill>
              <a:latin typeface="Arial" panose="020B0604020202020204" pitchFamily="34" charset="0"/>
              <a:cs typeface="Arial" panose="020B0604020202020204" pitchFamily="34" charset="0"/>
            </a:rPr>
            <a:t>(señalar el mecanismo que puedan cumplir)</a:t>
          </a:r>
          <a:endParaRPr lang="es-MX" sz="2000" dirty="0">
            <a:solidFill>
              <a:srgbClr val="FF0000"/>
            </a:solidFill>
            <a:latin typeface="Arial" panose="020B0604020202020204" pitchFamily="34" charset="0"/>
            <a:cs typeface="Arial" panose="020B0604020202020204" pitchFamily="34" charset="0"/>
          </a:endParaRPr>
        </a:p>
      </dgm:t>
    </dgm:pt>
    <dgm:pt modelId="{B0675130-22F2-4DFD-9D5E-3128409A0574}" type="parTrans" cxnId="{26CB8D06-FD0D-4A37-A737-4E9FD27342B1}">
      <dgm:prSet/>
      <dgm:spPr/>
      <dgm:t>
        <a:bodyPr/>
        <a:lstStyle/>
        <a:p>
          <a:endParaRPr lang="es-MX"/>
        </a:p>
      </dgm:t>
    </dgm:pt>
    <dgm:pt modelId="{2FC67F3D-62F0-40D2-A575-4C6804FB23BD}" type="sibTrans" cxnId="{26CB8D06-FD0D-4A37-A737-4E9FD27342B1}">
      <dgm:prSet/>
      <dgm:spPr/>
      <dgm:t>
        <a:bodyPr/>
        <a:lstStyle/>
        <a:p>
          <a:endParaRPr lang="es-MX"/>
        </a:p>
      </dgm:t>
    </dgm:pt>
    <dgm:pt modelId="{C162A15A-A95D-4181-9B75-EFF6C30561AD}">
      <dgm:prSet custT="1"/>
      <dgm:spPr/>
      <dgm:t>
        <a:bodyPr/>
        <a:lstStyle/>
        <a:p>
          <a:pPr algn="just"/>
          <a:r>
            <a:rPr lang="es-MX" sz="2000" b="1" dirty="0" smtClean="0">
              <a:solidFill>
                <a:schemeClr val="tx1"/>
              </a:solidFill>
              <a:latin typeface="Arial" panose="020B0604020202020204" pitchFamily="34" charset="0"/>
              <a:cs typeface="Arial" panose="020B0604020202020204" pitchFamily="34" charset="0"/>
            </a:rPr>
            <a:t>Transferencia que requieran o no del consentimiento.</a:t>
          </a:r>
          <a:endParaRPr lang="es-MX" sz="2000" b="1" dirty="0">
            <a:solidFill>
              <a:schemeClr val="tx1"/>
            </a:solidFill>
            <a:latin typeface="Arial" panose="020B0604020202020204" pitchFamily="34" charset="0"/>
            <a:cs typeface="Arial" panose="020B0604020202020204" pitchFamily="34" charset="0"/>
          </a:endParaRPr>
        </a:p>
      </dgm:t>
    </dgm:pt>
    <dgm:pt modelId="{D8E35BAC-D375-4DA4-83C0-BB220A4C1A6D}" type="parTrans" cxnId="{8E68063B-4504-4543-9E4F-0D0C48470847}">
      <dgm:prSet/>
      <dgm:spPr/>
    </dgm:pt>
    <dgm:pt modelId="{8BEF6846-8779-4410-8566-0A06F0B3BD96}" type="sibTrans" cxnId="{8E68063B-4504-4543-9E4F-0D0C48470847}">
      <dgm:prSet/>
      <dgm:spPr/>
    </dgm:pt>
    <dgm:pt modelId="{9884B1CA-838C-4F96-9290-1A10165FF3BB}" type="pres">
      <dgm:prSet presAssocID="{23231CE7-6A21-4F2D-AF9C-3158B45BAAA0}" presName="linearFlow" presStyleCnt="0">
        <dgm:presLayoutVars>
          <dgm:dir/>
          <dgm:animLvl val="lvl"/>
          <dgm:resizeHandles val="exact"/>
        </dgm:presLayoutVars>
      </dgm:prSet>
      <dgm:spPr/>
      <dgm:t>
        <a:bodyPr/>
        <a:lstStyle/>
        <a:p>
          <a:endParaRPr lang="es-MX"/>
        </a:p>
      </dgm:t>
    </dgm:pt>
    <dgm:pt modelId="{49C83114-C95E-473E-B3B9-A4AE7892B103}" type="pres">
      <dgm:prSet presAssocID="{C9AC4892-4162-4648-B018-5A470A5D0DAF}" presName="composite" presStyleCnt="0"/>
      <dgm:spPr/>
    </dgm:pt>
    <dgm:pt modelId="{69AAE60C-65A1-4A35-8187-AFCD361FDBCC}" type="pres">
      <dgm:prSet presAssocID="{C9AC4892-4162-4648-B018-5A470A5D0DAF}" presName="parentText" presStyleLbl="alignNode1" presStyleIdx="0" presStyleCnt="1">
        <dgm:presLayoutVars>
          <dgm:chMax val="1"/>
          <dgm:bulletEnabled val="1"/>
        </dgm:presLayoutVars>
      </dgm:prSet>
      <dgm:spPr/>
      <dgm:t>
        <a:bodyPr/>
        <a:lstStyle/>
        <a:p>
          <a:endParaRPr lang="es-MX"/>
        </a:p>
      </dgm:t>
    </dgm:pt>
    <dgm:pt modelId="{F6893F0A-932C-49DC-AC5A-20FBCC470233}" type="pres">
      <dgm:prSet presAssocID="{C9AC4892-4162-4648-B018-5A470A5D0DAF}" presName="descendantText" presStyleLbl="alignAcc1" presStyleIdx="0" presStyleCnt="1" custScaleY="201211">
        <dgm:presLayoutVars>
          <dgm:bulletEnabled val="1"/>
        </dgm:presLayoutVars>
      </dgm:prSet>
      <dgm:spPr/>
      <dgm:t>
        <a:bodyPr/>
        <a:lstStyle/>
        <a:p>
          <a:endParaRPr lang="es-MX"/>
        </a:p>
      </dgm:t>
    </dgm:pt>
  </dgm:ptLst>
  <dgm:cxnLst>
    <dgm:cxn modelId="{6778988A-9EF2-40C3-8D6B-9C49412A92CF}" srcId="{C9AC4892-4162-4648-B018-5A470A5D0DAF}" destId="{E0C8E4CF-ADA4-49AA-99BF-22D0AD08C980}" srcOrd="0" destOrd="0" parTransId="{F632268E-DC58-488E-BEE2-DB2CE8F2E71C}" sibTransId="{7B5B7013-8A9F-4328-8582-2CE4610D8AAA}"/>
    <dgm:cxn modelId="{881D1E2B-26A7-4780-A1CD-5DEEA200E621}" type="presOf" srcId="{C162A15A-A95D-4181-9B75-EFF6C30561AD}" destId="{F6893F0A-932C-49DC-AC5A-20FBCC470233}" srcOrd="0" destOrd="4" presId="urn:microsoft.com/office/officeart/2005/8/layout/chevron2"/>
    <dgm:cxn modelId="{26CB8D06-FD0D-4A37-A737-4E9FD27342B1}" srcId="{C9AC4892-4162-4648-B018-5A470A5D0DAF}" destId="{3D52CAE8-D30E-44CC-851C-C6CB3C804A2F}" srcOrd="6" destOrd="0" parTransId="{B0675130-22F2-4DFD-9D5E-3128409A0574}" sibTransId="{2FC67F3D-62F0-40D2-A575-4C6804FB23BD}"/>
    <dgm:cxn modelId="{39DB7D2D-92D2-4EC3-8ECD-CC3FF016FA8A}" type="presOf" srcId="{3D52CAE8-D30E-44CC-851C-C6CB3C804A2F}" destId="{F6893F0A-932C-49DC-AC5A-20FBCC470233}" srcOrd="0" destOrd="6" presId="urn:microsoft.com/office/officeart/2005/8/layout/chevron2"/>
    <dgm:cxn modelId="{88219E95-BFD0-4BCE-BC9F-5FE6D92B181A}" type="presOf" srcId="{78DE320B-13EF-4A26-B61B-26268412FC4B}" destId="{F6893F0A-932C-49DC-AC5A-20FBCC470233}" srcOrd="0" destOrd="1" presId="urn:microsoft.com/office/officeart/2005/8/layout/chevron2"/>
    <dgm:cxn modelId="{1F4F806E-81B0-4E68-A010-8681E4E3664E}" type="presOf" srcId="{2B69BC36-C10B-46E1-8A9B-3426E3334ED1}" destId="{F6893F0A-932C-49DC-AC5A-20FBCC470233}" srcOrd="0" destOrd="3" presId="urn:microsoft.com/office/officeart/2005/8/layout/chevron2"/>
    <dgm:cxn modelId="{4F7ACC6E-B9DD-460E-9AE5-4D490C4DCB3B}" srcId="{C9AC4892-4162-4648-B018-5A470A5D0DAF}" destId="{2B69BC36-C10B-46E1-8A9B-3426E3334ED1}" srcOrd="3" destOrd="0" parTransId="{C16135FC-89CC-4E24-AE9E-5225991CB755}" sibTransId="{43E89255-170A-4590-BFB0-0507C3FE387C}"/>
    <dgm:cxn modelId="{E72DD89D-A22C-4495-9717-A68F8F7FF622}" type="presOf" srcId="{23231CE7-6A21-4F2D-AF9C-3158B45BAAA0}" destId="{9884B1CA-838C-4F96-9290-1A10165FF3BB}" srcOrd="0" destOrd="0" presId="urn:microsoft.com/office/officeart/2005/8/layout/chevron2"/>
    <dgm:cxn modelId="{F3839736-FCF3-4289-AC89-46D464B1AE06}" srcId="{C9AC4892-4162-4648-B018-5A470A5D0DAF}" destId="{C34BA666-DF99-4FF3-BBC7-852253668EF7}" srcOrd="2" destOrd="0" parTransId="{2D45B3F6-3DBC-4D9F-91B9-A0B1F3F1A2E2}" sibTransId="{7AC69630-1D9F-4D6B-A563-99276D5681E7}"/>
    <dgm:cxn modelId="{1A4D66C5-C474-4231-8F31-C7B37F6741BF}" srcId="{C9AC4892-4162-4648-B018-5A470A5D0DAF}" destId="{78DE320B-13EF-4A26-B61B-26268412FC4B}" srcOrd="1" destOrd="0" parTransId="{F51142EC-86F0-41FD-9272-304A5D8179FE}" sibTransId="{74065395-6276-4656-A5C5-140B38F4AEF6}"/>
    <dgm:cxn modelId="{B7DF5DB1-C649-4D63-80D2-4BF958506DF7}" type="presOf" srcId="{9B86E9F8-A6F4-4924-BE3C-F98FE99E7764}" destId="{F6893F0A-932C-49DC-AC5A-20FBCC470233}" srcOrd="0" destOrd="5" presId="urn:microsoft.com/office/officeart/2005/8/layout/chevron2"/>
    <dgm:cxn modelId="{8E68063B-4504-4543-9E4F-0D0C48470847}" srcId="{C9AC4892-4162-4648-B018-5A470A5D0DAF}" destId="{C162A15A-A95D-4181-9B75-EFF6C30561AD}" srcOrd="4" destOrd="0" parTransId="{D8E35BAC-D375-4DA4-83C0-BB220A4C1A6D}" sibTransId="{8BEF6846-8779-4410-8566-0A06F0B3BD96}"/>
    <dgm:cxn modelId="{62405B85-3B76-4579-BB7B-52B8CF3A4F57}" type="presOf" srcId="{E0C8E4CF-ADA4-49AA-99BF-22D0AD08C980}" destId="{F6893F0A-932C-49DC-AC5A-20FBCC470233}" srcOrd="0" destOrd="0" presId="urn:microsoft.com/office/officeart/2005/8/layout/chevron2"/>
    <dgm:cxn modelId="{EAC9F853-E203-465B-BF39-29065054753D}" type="presOf" srcId="{C34BA666-DF99-4FF3-BBC7-852253668EF7}" destId="{F6893F0A-932C-49DC-AC5A-20FBCC470233}" srcOrd="0" destOrd="2" presId="urn:microsoft.com/office/officeart/2005/8/layout/chevron2"/>
    <dgm:cxn modelId="{7A68D468-2FC1-42C0-ABC4-06A313A5C71E}" srcId="{23231CE7-6A21-4F2D-AF9C-3158B45BAAA0}" destId="{C9AC4892-4162-4648-B018-5A470A5D0DAF}" srcOrd="0" destOrd="0" parTransId="{ACD90D1C-2C46-4DB0-8E0B-40DF79B8CFC5}" sibTransId="{BDD6C36F-1EFB-43A0-B4CF-39BB9CD8B16D}"/>
    <dgm:cxn modelId="{FB1A23D6-31E5-4212-A55F-FC3D1BB7C4C5}" srcId="{C9AC4892-4162-4648-B018-5A470A5D0DAF}" destId="{9B86E9F8-A6F4-4924-BE3C-F98FE99E7764}" srcOrd="5" destOrd="0" parTransId="{753EC006-6040-477D-843A-3796DD682824}" sibTransId="{29511181-9067-416B-B5FD-A79C09483C7E}"/>
    <dgm:cxn modelId="{A57EB30B-A62E-4118-BD95-44269AA0C616}" type="presOf" srcId="{C9AC4892-4162-4648-B018-5A470A5D0DAF}" destId="{69AAE60C-65A1-4A35-8187-AFCD361FDBCC}" srcOrd="0" destOrd="0" presId="urn:microsoft.com/office/officeart/2005/8/layout/chevron2"/>
    <dgm:cxn modelId="{2DE6C6DB-8E1C-4010-9A3B-3C91556E4B22}" type="presParOf" srcId="{9884B1CA-838C-4F96-9290-1A10165FF3BB}" destId="{49C83114-C95E-473E-B3B9-A4AE7892B103}" srcOrd="0" destOrd="0" presId="urn:microsoft.com/office/officeart/2005/8/layout/chevron2"/>
    <dgm:cxn modelId="{694F4186-3A4B-4FCE-B584-CE98F157561B}" type="presParOf" srcId="{49C83114-C95E-473E-B3B9-A4AE7892B103}" destId="{69AAE60C-65A1-4A35-8187-AFCD361FDBCC}" srcOrd="0" destOrd="0" presId="urn:microsoft.com/office/officeart/2005/8/layout/chevron2"/>
    <dgm:cxn modelId="{EB361837-3D6D-4455-9EBF-56B2FD957583}" type="presParOf" srcId="{49C83114-C95E-473E-B3B9-A4AE7892B103}" destId="{F6893F0A-932C-49DC-AC5A-20FBCC4702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D9F2A0-424B-4A00-B371-F1E8D9A4D276}" type="doc">
      <dgm:prSet loTypeId="urn:microsoft.com/office/officeart/2009/layout/CircleArrowProcess" loCatId="cycle" qsTypeId="urn:microsoft.com/office/officeart/2005/8/quickstyle/simple1" qsCatId="simple" csTypeId="urn:microsoft.com/office/officeart/2005/8/colors/accent2_5" csCatId="accent2" phldr="1"/>
      <dgm:spPr/>
      <dgm:t>
        <a:bodyPr/>
        <a:lstStyle/>
        <a:p>
          <a:endParaRPr lang="es-MX"/>
        </a:p>
      </dgm:t>
    </dgm:pt>
    <dgm:pt modelId="{C6AA09B8-5CEB-45F7-8724-FDF53B91E443}">
      <dgm:prSet phldrT="[Texto]" custT="1"/>
      <dgm:spPr/>
      <dgm:t>
        <a:bodyPr/>
        <a:lstStyle/>
        <a:p>
          <a:r>
            <a:rPr lang="es-MX" sz="2000" dirty="0" smtClean="0">
              <a:latin typeface="Arial" panose="020B0604020202020204" pitchFamily="34" charset="0"/>
              <a:cs typeface="Arial" panose="020B0604020202020204" pitchFamily="34" charset="0"/>
            </a:rPr>
            <a:t>Afectación de la legalidad del acto</a:t>
          </a:r>
          <a:endParaRPr lang="es-MX" sz="2000" dirty="0">
            <a:latin typeface="Arial" panose="020B0604020202020204" pitchFamily="34" charset="0"/>
            <a:cs typeface="Arial" panose="020B0604020202020204" pitchFamily="34" charset="0"/>
          </a:endParaRPr>
        </a:p>
      </dgm:t>
    </dgm:pt>
    <dgm:pt modelId="{5ED9B46C-334E-4F74-8CD6-5840D9AADC6C}" type="parTrans" cxnId="{3306A9FA-B84C-4ED5-810A-E3CCFC8A7BCF}">
      <dgm:prSet/>
      <dgm:spPr/>
      <dgm:t>
        <a:bodyPr/>
        <a:lstStyle/>
        <a:p>
          <a:endParaRPr lang="es-MX"/>
        </a:p>
      </dgm:t>
    </dgm:pt>
    <dgm:pt modelId="{E17ACE6F-0157-43E3-B6E0-6FC2DEB932DA}" type="sibTrans" cxnId="{3306A9FA-B84C-4ED5-810A-E3CCFC8A7BCF}">
      <dgm:prSet/>
      <dgm:spPr/>
      <dgm:t>
        <a:bodyPr/>
        <a:lstStyle/>
        <a:p>
          <a:endParaRPr lang="es-MX"/>
        </a:p>
      </dgm:t>
    </dgm:pt>
    <dgm:pt modelId="{49175C71-F2CA-402E-BD01-901D107B0012}">
      <dgm:prSet phldrT="[Texto]" custT="1"/>
      <dgm:spPr/>
      <dgm:t>
        <a:bodyPr/>
        <a:lstStyle/>
        <a:p>
          <a:r>
            <a:rPr lang="es-MX" sz="2400" dirty="0" smtClean="0">
              <a:latin typeface="Arial" panose="020B0604020202020204" pitchFamily="34" charset="0"/>
              <a:cs typeface="Arial" panose="020B0604020202020204" pitchFamily="34" charset="0"/>
            </a:rPr>
            <a:t>Responsabilidad </a:t>
          </a:r>
          <a:endParaRPr lang="es-MX" sz="2400" dirty="0">
            <a:latin typeface="Arial" panose="020B0604020202020204" pitchFamily="34" charset="0"/>
            <a:cs typeface="Arial" panose="020B0604020202020204" pitchFamily="34" charset="0"/>
          </a:endParaRPr>
        </a:p>
      </dgm:t>
    </dgm:pt>
    <dgm:pt modelId="{13D1F3D2-C62F-4279-8328-9FB12EC5ACCC}" type="parTrans" cxnId="{2BE179E3-3A0D-4D3D-9B90-12A038B281EA}">
      <dgm:prSet/>
      <dgm:spPr/>
      <dgm:t>
        <a:bodyPr/>
        <a:lstStyle/>
        <a:p>
          <a:endParaRPr lang="es-MX"/>
        </a:p>
      </dgm:t>
    </dgm:pt>
    <dgm:pt modelId="{45384C4A-5C8C-44A8-AB93-E226A5F04B36}" type="sibTrans" cxnId="{2BE179E3-3A0D-4D3D-9B90-12A038B281EA}">
      <dgm:prSet/>
      <dgm:spPr/>
      <dgm:t>
        <a:bodyPr/>
        <a:lstStyle/>
        <a:p>
          <a:endParaRPr lang="es-MX"/>
        </a:p>
      </dgm:t>
    </dgm:pt>
    <dgm:pt modelId="{73DDB494-5E36-482F-AFFF-CAD72368B73C}" type="pres">
      <dgm:prSet presAssocID="{79D9F2A0-424B-4A00-B371-F1E8D9A4D276}" presName="Name0" presStyleCnt="0">
        <dgm:presLayoutVars>
          <dgm:chMax val="7"/>
          <dgm:chPref val="7"/>
          <dgm:dir/>
          <dgm:animLvl val="lvl"/>
        </dgm:presLayoutVars>
      </dgm:prSet>
      <dgm:spPr/>
      <dgm:t>
        <a:bodyPr/>
        <a:lstStyle/>
        <a:p>
          <a:endParaRPr lang="es-MX"/>
        </a:p>
      </dgm:t>
    </dgm:pt>
    <dgm:pt modelId="{99ABDACC-FB92-4C1F-B610-366DD8B88363}" type="pres">
      <dgm:prSet presAssocID="{C6AA09B8-5CEB-45F7-8724-FDF53B91E443}" presName="Accent1" presStyleCnt="0"/>
      <dgm:spPr/>
      <dgm:t>
        <a:bodyPr/>
        <a:lstStyle/>
        <a:p>
          <a:endParaRPr lang="es-MX"/>
        </a:p>
      </dgm:t>
    </dgm:pt>
    <dgm:pt modelId="{3F3C0321-40FF-49F8-891F-26FE5745DA29}" type="pres">
      <dgm:prSet presAssocID="{C6AA09B8-5CEB-45F7-8724-FDF53B91E443}" presName="Accent" presStyleLbl="node1" presStyleIdx="0" presStyleCnt="2"/>
      <dgm:spPr/>
      <dgm:t>
        <a:bodyPr/>
        <a:lstStyle/>
        <a:p>
          <a:endParaRPr lang="es-MX"/>
        </a:p>
      </dgm:t>
    </dgm:pt>
    <dgm:pt modelId="{28B41F19-E48B-4870-AAC7-14EE7C49C466}" type="pres">
      <dgm:prSet presAssocID="{C6AA09B8-5CEB-45F7-8724-FDF53B91E443}" presName="Parent1" presStyleLbl="revTx" presStyleIdx="0" presStyleCnt="2">
        <dgm:presLayoutVars>
          <dgm:chMax val="1"/>
          <dgm:chPref val="1"/>
          <dgm:bulletEnabled val="1"/>
        </dgm:presLayoutVars>
      </dgm:prSet>
      <dgm:spPr/>
      <dgm:t>
        <a:bodyPr/>
        <a:lstStyle/>
        <a:p>
          <a:endParaRPr lang="es-MX"/>
        </a:p>
      </dgm:t>
    </dgm:pt>
    <dgm:pt modelId="{36A2E5CF-DF7B-4AFF-AF7B-37B297137101}" type="pres">
      <dgm:prSet presAssocID="{49175C71-F2CA-402E-BD01-901D107B0012}" presName="Accent2" presStyleCnt="0"/>
      <dgm:spPr/>
      <dgm:t>
        <a:bodyPr/>
        <a:lstStyle/>
        <a:p>
          <a:endParaRPr lang="es-MX"/>
        </a:p>
      </dgm:t>
    </dgm:pt>
    <dgm:pt modelId="{216FB00E-0C56-428A-9D68-6AA3DCBA4DFE}" type="pres">
      <dgm:prSet presAssocID="{49175C71-F2CA-402E-BD01-901D107B0012}" presName="Accent" presStyleLbl="node1" presStyleIdx="1" presStyleCnt="2"/>
      <dgm:spPr/>
      <dgm:t>
        <a:bodyPr/>
        <a:lstStyle/>
        <a:p>
          <a:endParaRPr lang="es-MX"/>
        </a:p>
      </dgm:t>
    </dgm:pt>
    <dgm:pt modelId="{1367B558-1311-4A22-909E-FAF7B8F871E5}" type="pres">
      <dgm:prSet presAssocID="{49175C71-F2CA-402E-BD01-901D107B0012}" presName="Parent2" presStyleLbl="revTx" presStyleIdx="1" presStyleCnt="2" custScaleX="142821" custLinFactNeighborX="8769" custLinFactNeighborY="-12901">
        <dgm:presLayoutVars>
          <dgm:chMax val="1"/>
          <dgm:chPref val="1"/>
          <dgm:bulletEnabled val="1"/>
        </dgm:presLayoutVars>
      </dgm:prSet>
      <dgm:spPr/>
      <dgm:t>
        <a:bodyPr/>
        <a:lstStyle/>
        <a:p>
          <a:endParaRPr lang="es-MX"/>
        </a:p>
      </dgm:t>
    </dgm:pt>
  </dgm:ptLst>
  <dgm:cxnLst>
    <dgm:cxn modelId="{C9EAB502-ABFD-4DE2-B5FA-F28CB12175FB}" type="presOf" srcId="{49175C71-F2CA-402E-BD01-901D107B0012}" destId="{1367B558-1311-4A22-909E-FAF7B8F871E5}" srcOrd="0" destOrd="0" presId="urn:microsoft.com/office/officeart/2009/layout/CircleArrowProcess"/>
    <dgm:cxn modelId="{C2C5E083-67C7-4930-A9D7-70925EA0FD1B}" type="presOf" srcId="{79D9F2A0-424B-4A00-B371-F1E8D9A4D276}" destId="{73DDB494-5E36-482F-AFFF-CAD72368B73C}" srcOrd="0" destOrd="0" presId="urn:microsoft.com/office/officeart/2009/layout/CircleArrowProcess"/>
    <dgm:cxn modelId="{2BE179E3-3A0D-4D3D-9B90-12A038B281EA}" srcId="{79D9F2A0-424B-4A00-B371-F1E8D9A4D276}" destId="{49175C71-F2CA-402E-BD01-901D107B0012}" srcOrd="1" destOrd="0" parTransId="{13D1F3D2-C62F-4279-8328-9FB12EC5ACCC}" sibTransId="{45384C4A-5C8C-44A8-AB93-E226A5F04B36}"/>
    <dgm:cxn modelId="{3306A9FA-B84C-4ED5-810A-E3CCFC8A7BCF}" srcId="{79D9F2A0-424B-4A00-B371-F1E8D9A4D276}" destId="{C6AA09B8-5CEB-45F7-8724-FDF53B91E443}" srcOrd="0" destOrd="0" parTransId="{5ED9B46C-334E-4F74-8CD6-5840D9AADC6C}" sibTransId="{E17ACE6F-0157-43E3-B6E0-6FC2DEB932DA}"/>
    <dgm:cxn modelId="{0E84CF3E-3EDF-4033-8BB1-1EBD8AAB42C9}" type="presOf" srcId="{C6AA09B8-5CEB-45F7-8724-FDF53B91E443}" destId="{28B41F19-E48B-4870-AAC7-14EE7C49C466}" srcOrd="0" destOrd="0" presId="urn:microsoft.com/office/officeart/2009/layout/CircleArrowProcess"/>
    <dgm:cxn modelId="{F00A3F75-4C17-4085-A641-721B299498A5}" type="presParOf" srcId="{73DDB494-5E36-482F-AFFF-CAD72368B73C}" destId="{99ABDACC-FB92-4C1F-B610-366DD8B88363}" srcOrd="0" destOrd="0" presId="urn:microsoft.com/office/officeart/2009/layout/CircleArrowProcess"/>
    <dgm:cxn modelId="{B823B14B-CD3F-4F6A-B449-C4267B076A40}" type="presParOf" srcId="{99ABDACC-FB92-4C1F-B610-366DD8B88363}" destId="{3F3C0321-40FF-49F8-891F-26FE5745DA29}" srcOrd="0" destOrd="0" presId="urn:microsoft.com/office/officeart/2009/layout/CircleArrowProcess"/>
    <dgm:cxn modelId="{E2492950-A3F8-47C5-9D98-178E72256DB7}" type="presParOf" srcId="{73DDB494-5E36-482F-AFFF-CAD72368B73C}" destId="{28B41F19-E48B-4870-AAC7-14EE7C49C466}" srcOrd="1" destOrd="0" presId="urn:microsoft.com/office/officeart/2009/layout/CircleArrowProcess"/>
    <dgm:cxn modelId="{0E82FA09-59BA-4836-A119-8651E0A63FFE}" type="presParOf" srcId="{73DDB494-5E36-482F-AFFF-CAD72368B73C}" destId="{36A2E5CF-DF7B-4AFF-AF7B-37B297137101}" srcOrd="2" destOrd="0" presId="urn:microsoft.com/office/officeart/2009/layout/CircleArrowProcess"/>
    <dgm:cxn modelId="{25D52C9F-ED94-4C09-B9C6-6AE4A4AA020B}" type="presParOf" srcId="{36A2E5CF-DF7B-4AFF-AF7B-37B297137101}" destId="{216FB00E-0C56-428A-9D68-6AA3DCBA4DFE}" srcOrd="0" destOrd="0" presId="urn:microsoft.com/office/officeart/2009/layout/CircleArrowProcess"/>
    <dgm:cxn modelId="{F8AC2114-53AA-4F01-B969-2422563B0712}" type="presParOf" srcId="{73DDB494-5E36-482F-AFFF-CAD72368B73C}" destId="{1367B558-1311-4A22-909E-FAF7B8F871E5}"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FD217-FCD3-447B-9156-5C56E2A3AD9C}">
      <dsp:nvSpPr>
        <dsp:cNvPr id="0" name=""/>
        <dsp:cNvSpPr/>
      </dsp:nvSpPr>
      <dsp:spPr>
        <a:xfrm>
          <a:off x="3393192" y="1695608"/>
          <a:ext cx="1843274" cy="657828"/>
        </a:xfrm>
        <a:custGeom>
          <a:avLst/>
          <a:gdLst/>
          <a:ahLst/>
          <a:cxnLst/>
          <a:rect l="0" t="0" r="0" b="0"/>
          <a:pathLst>
            <a:path>
              <a:moveTo>
                <a:pt x="0" y="0"/>
              </a:moveTo>
              <a:lnTo>
                <a:pt x="0" y="336391"/>
              </a:lnTo>
              <a:lnTo>
                <a:pt x="1843274" y="336391"/>
              </a:lnTo>
              <a:lnTo>
                <a:pt x="1843274" y="657828"/>
              </a:lnTo>
            </a:path>
          </a:pathLst>
        </a:custGeom>
        <a:noFill/>
        <a:ln w="55000" cap="flat" cmpd="thickThin" algn="ctr">
          <a:solidFill>
            <a:schemeClr val="accent6">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C9106AF-9BFD-4F1F-A75A-ABA5882DA022}">
      <dsp:nvSpPr>
        <dsp:cNvPr id="0" name=""/>
        <dsp:cNvSpPr/>
      </dsp:nvSpPr>
      <dsp:spPr>
        <a:xfrm>
          <a:off x="1532285" y="1695608"/>
          <a:ext cx="1860907" cy="657828"/>
        </a:xfrm>
        <a:custGeom>
          <a:avLst/>
          <a:gdLst/>
          <a:ahLst/>
          <a:cxnLst/>
          <a:rect l="0" t="0" r="0" b="0"/>
          <a:pathLst>
            <a:path>
              <a:moveTo>
                <a:pt x="1860907" y="0"/>
              </a:moveTo>
              <a:lnTo>
                <a:pt x="1860907" y="336391"/>
              </a:lnTo>
              <a:lnTo>
                <a:pt x="0" y="336391"/>
              </a:lnTo>
              <a:lnTo>
                <a:pt x="0" y="657828"/>
              </a:lnTo>
            </a:path>
          </a:pathLst>
        </a:custGeom>
        <a:noFill/>
        <a:ln w="55000" cap="flat" cmpd="thickThin" algn="ctr">
          <a:solidFill>
            <a:schemeClr val="accent6">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518DA6E-F7D3-4055-AF8B-4AA0FBE15F45}">
      <dsp:nvSpPr>
        <dsp:cNvPr id="0" name=""/>
        <dsp:cNvSpPr/>
      </dsp:nvSpPr>
      <dsp:spPr>
        <a:xfrm>
          <a:off x="1862539" y="164954"/>
          <a:ext cx="3061306" cy="1530653"/>
        </a:xfrm>
        <a:prstGeom prst="rect">
          <a:avLst/>
        </a:prstGeom>
        <a:solidFill>
          <a:schemeClr val="accent6">
            <a:alpha val="80000"/>
            <a:hueOff val="0"/>
            <a:satOff val="0"/>
            <a:lumOff val="0"/>
            <a:alphaOff val="0"/>
          </a:schemeClr>
        </a:solidFill>
        <a:ln>
          <a:noFill/>
        </a:ln>
        <a:effectLst>
          <a:outerShdw blurRad="50800" dist="38100" dir="5400000" rotWithShape="0">
            <a:srgbClr val="000000">
              <a:alpha val="35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MX" sz="4100" kern="1200" dirty="0" smtClean="0">
              <a:latin typeface="Arial" panose="020B0604020202020204" pitchFamily="34" charset="0"/>
              <a:cs typeface="Arial" panose="020B0604020202020204" pitchFamily="34" charset="0"/>
            </a:rPr>
            <a:t>Modalidades</a:t>
          </a:r>
          <a:endParaRPr lang="es-MX" sz="4100" kern="1200" dirty="0">
            <a:latin typeface="Arial" panose="020B0604020202020204" pitchFamily="34" charset="0"/>
            <a:cs typeface="Arial" panose="020B0604020202020204" pitchFamily="34" charset="0"/>
          </a:endParaRPr>
        </a:p>
      </dsp:txBody>
      <dsp:txXfrm>
        <a:off x="1862539" y="164954"/>
        <a:ext cx="3061306" cy="1530653"/>
      </dsp:txXfrm>
    </dsp:sp>
    <dsp:sp modelId="{CBAD5C34-2E8D-4AE4-9446-41BC612DAB8A}">
      <dsp:nvSpPr>
        <dsp:cNvPr id="0" name=""/>
        <dsp:cNvSpPr/>
      </dsp:nvSpPr>
      <dsp:spPr>
        <a:xfrm>
          <a:off x="1631" y="2353437"/>
          <a:ext cx="3061306" cy="1530653"/>
        </a:xfrm>
        <a:prstGeom prst="rect">
          <a:avLst/>
        </a:prstGeom>
        <a:solidFill>
          <a:schemeClr val="accent6">
            <a:alpha val="70000"/>
            <a:hueOff val="0"/>
            <a:satOff val="0"/>
            <a:lumOff val="0"/>
            <a:alphaOff val="0"/>
          </a:schemeClr>
        </a:solidFill>
        <a:ln>
          <a:noFill/>
        </a:ln>
        <a:effectLst>
          <a:outerShdw blurRad="50800" dist="38100" dir="5400000" rotWithShape="0">
            <a:srgbClr val="000000">
              <a:alpha val="35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MX" sz="4100" kern="1200" dirty="0" smtClean="0">
              <a:latin typeface="Arial" panose="020B0604020202020204" pitchFamily="34" charset="0"/>
              <a:cs typeface="Arial" panose="020B0604020202020204" pitchFamily="34" charset="0"/>
            </a:rPr>
            <a:t>Simplificado</a:t>
          </a:r>
        </a:p>
        <a:p>
          <a:pPr lvl="0" algn="ctr" defTabSz="1822450">
            <a:lnSpc>
              <a:spcPct val="90000"/>
            </a:lnSpc>
            <a:spcBef>
              <a:spcPct val="0"/>
            </a:spcBef>
            <a:spcAft>
              <a:spcPct val="35000"/>
            </a:spcAft>
          </a:pPr>
          <a:r>
            <a:rPr lang="es-MX" sz="4100" kern="1200" dirty="0" smtClean="0">
              <a:latin typeface="Arial" panose="020B0604020202020204" pitchFamily="34" charset="0"/>
              <a:cs typeface="Arial" panose="020B0604020202020204" pitchFamily="34" charset="0"/>
            </a:rPr>
            <a:t>Art. 31</a:t>
          </a:r>
          <a:endParaRPr lang="es-MX" sz="4100" kern="1200" dirty="0">
            <a:latin typeface="Arial" panose="020B0604020202020204" pitchFamily="34" charset="0"/>
            <a:cs typeface="Arial" panose="020B0604020202020204" pitchFamily="34" charset="0"/>
          </a:endParaRPr>
        </a:p>
      </dsp:txBody>
      <dsp:txXfrm>
        <a:off x="1631" y="2353437"/>
        <a:ext cx="3061306" cy="1530653"/>
      </dsp:txXfrm>
    </dsp:sp>
    <dsp:sp modelId="{FC0237B2-46FF-424F-9B59-72AF15E11E5E}">
      <dsp:nvSpPr>
        <dsp:cNvPr id="0" name=""/>
        <dsp:cNvSpPr/>
      </dsp:nvSpPr>
      <dsp:spPr>
        <a:xfrm>
          <a:off x="3705813" y="2353437"/>
          <a:ext cx="3061306" cy="1530653"/>
        </a:xfrm>
        <a:prstGeom prst="rect">
          <a:avLst/>
        </a:prstGeom>
        <a:solidFill>
          <a:schemeClr val="accent6">
            <a:alpha val="70000"/>
            <a:hueOff val="0"/>
            <a:satOff val="0"/>
            <a:lumOff val="0"/>
            <a:alphaOff val="0"/>
          </a:schemeClr>
        </a:solidFill>
        <a:ln>
          <a:noFill/>
        </a:ln>
        <a:effectLst>
          <a:outerShdw blurRad="50800" dist="38100" dir="5400000" rotWithShape="0">
            <a:srgbClr val="000000">
              <a:alpha val="35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MX" sz="4100" kern="1200" dirty="0" smtClean="0">
              <a:latin typeface="Arial" panose="020B0604020202020204" pitchFamily="34" charset="0"/>
              <a:cs typeface="Arial" panose="020B0604020202020204" pitchFamily="34" charset="0"/>
            </a:rPr>
            <a:t>Integral</a:t>
          </a:r>
        </a:p>
        <a:p>
          <a:pPr lvl="0" algn="ctr" defTabSz="1822450">
            <a:lnSpc>
              <a:spcPct val="90000"/>
            </a:lnSpc>
            <a:spcBef>
              <a:spcPct val="0"/>
            </a:spcBef>
            <a:spcAft>
              <a:spcPct val="35000"/>
            </a:spcAft>
          </a:pPr>
          <a:r>
            <a:rPr lang="es-MX" sz="4100" kern="1200" dirty="0" smtClean="0">
              <a:latin typeface="Arial" panose="020B0604020202020204" pitchFamily="34" charset="0"/>
              <a:cs typeface="Arial" panose="020B0604020202020204" pitchFamily="34" charset="0"/>
            </a:rPr>
            <a:t>Art. 32</a:t>
          </a:r>
          <a:endParaRPr lang="es-MX" sz="4100" kern="1200" dirty="0">
            <a:latin typeface="Arial" panose="020B0604020202020204" pitchFamily="34" charset="0"/>
            <a:cs typeface="Arial" panose="020B0604020202020204" pitchFamily="34" charset="0"/>
          </a:endParaRPr>
        </a:p>
      </dsp:txBody>
      <dsp:txXfrm>
        <a:off x="3705813" y="2353437"/>
        <a:ext cx="3061306" cy="1530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AE60C-65A1-4A35-8187-AFCD361FDBCC}">
      <dsp:nvSpPr>
        <dsp:cNvPr id="0" name=""/>
        <dsp:cNvSpPr/>
      </dsp:nvSpPr>
      <dsp:spPr>
        <a:xfrm rot="5400000">
          <a:off x="-565242" y="2091613"/>
          <a:ext cx="3768281" cy="2637796"/>
        </a:xfrm>
        <a:prstGeom prst="chevron">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MX" sz="4000" kern="1200" dirty="0" smtClean="0"/>
            <a:t>Requisitos</a:t>
          </a:r>
          <a:endParaRPr lang="es-MX" sz="4000" kern="1200" dirty="0"/>
        </a:p>
      </dsp:txBody>
      <dsp:txXfrm rot="-5400000">
        <a:off x="1" y="2845268"/>
        <a:ext cx="2637796" cy="1130485"/>
      </dsp:txXfrm>
    </dsp:sp>
    <dsp:sp modelId="{F6893F0A-932C-49DC-AC5A-20FBCC470233}">
      <dsp:nvSpPr>
        <dsp:cNvPr id="0" name=""/>
        <dsp:cNvSpPr/>
      </dsp:nvSpPr>
      <dsp:spPr>
        <a:xfrm rot="5400000">
          <a:off x="2877392" y="-34495"/>
          <a:ext cx="5091923" cy="557111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s-MX" sz="2200" kern="1200" dirty="0" smtClean="0">
              <a:latin typeface="Arial" panose="020B0604020202020204" pitchFamily="34" charset="0"/>
              <a:cs typeface="Arial" panose="020B0604020202020204" pitchFamily="34" charset="0"/>
            </a:rPr>
            <a:t>Denominación del Responsable </a:t>
          </a:r>
          <a:r>
            <a:rPr lang="es-MX" sz="2200" kern="1200" dirty="0" smtClean="0">
              <a:solidFill>
                <a:srgbClr val="FF0000"/>
              </a:solidFill>
              <a:latin typeface="Arial" panose="020B0604020202020204" pitchFamily="34" charset="0"/>
              <a:cs typeface="Arial" panose="020B0604020202020204" pitchFamily="34" charset="0"/>
            </a:rPr>
            <a:t>(nombre completo sin abreviaturas)</a:t>
          </a:r>
          <a:endParaRPr lang="es-MX" sz="2200" kern="1200" dirty="0">
            <a:solidFill>
              <a:srgbClr val="FF0000"/>
            </a:solidFill>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Char char="••"/>
          </a:pPr>
          <a:r>
            <a:rPr lang="es-MX" sz="2200" kern="1200" dirty="0" smtClean="0">
              <a:latin typeface="Arial" panose="020B0604020202020204" pitchFamily="34" charset="0"/>
              <a:cs typeface="Arial" panose="020B0604020202020204" pitchFamily="34" charset="0"/>
            </a:rPr>
            <a:t>Finalidades del tratamiento </a:t>
          </a:r>
          <a:r>
            <a:rPr lang="es-MX" sz="2200" kern="1200" dirty="0" smtClean="0">
              <a:solidFill>
                <a:srgbClr val="FF0000"/>
              </a:solidFill>
              <a:latin typeface="Arial" panose="020B0604020202020204" pitchFamily="34" charset="0"/>
              <a:cs typeface="Arial" panose="020B0604020202020204" pitchFamily="34" charset="0"/>
            </a:rPr>
            <a:t>(distinguir las obligatorias de las optativas)</a:t>
          </a:r>
          <a:endParaRPr lang="es-MX" sz="2200" kern="1200" dirty="0">
            <a:solidFill>
              <a:srgbClr val="FF0000"/>
            </a:solidFill>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Char char="••"/>
          </a:pPr>
          <a:r>
            <a:rPr lang="es-ES" sz="2200" kern="1200" dirty="0" smtClean="0">
              <a:ln/>
              <a:latin typeface="Arial" panose="020B0604020202020204" pitchFamily="34" charset="0"/>
              <a:cs typeface="Arial" panose="020B0604020202020204" pitchFamily="34" charset="0"/>
            </a:rPr>
            <a:t>Mecanismos para manifestar negativa </a:t>
          </a:r>
          <a:r>
            <a:rPr lang="es-ES" sz="2200" kern="1200" dirty="0" smtClean="0">
              <a:ln/>
              <a:solidFill>
                <a:srgbClr val="FF0000"/>
              </a:solidFill>
              <a:latin typeface="Arial" panose="020B0604020202020204" pitchFamily="34" charset="0"/>
              <a:cs typeface="Arial" panose="020B0604020202020204" pitchFamily="34" charset="0"/>
            </a:rPr>
            <a:t>(sólo respecto de las optativas, y si no existen mencionarlo expresamente)</a:t>
          </a:r>
          <a:endParaRPr lang="es-MX" sz="2200" kern="1200" dirty="0">
            <a:solidFill>
              <a:srgbClr val="FF0000"/>
            </a:solidFill>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Char char="••"/>
          </a:pPr>
          <a:r>
            <a:rPr lang="es-ES" sz="2200" kern="1200" dirty="0" smtClean="0">
              <a:ln/>
              <a:latin typeface="Arial" panose="020B0604020202020204" pitchFamily="34" charset="0"/>
              <a:cs typeface="Arial" panose="020B0604020202020204" pitchFamily="34" charset="0"/>
            </a:rPr>
            <a:t>Transferencias que requieran consentimiento </a:t>
          </a:r>
          <a:r>
            <a:rPr lang="es-ES" sz="2200" kern="1200" dirty="0" smtClean="0">
              <a:ln/>
              <a:solidFill>
                <a:srgbClr val="FF0000"/>
              </a:solidFill>
              <a:latin typeface="Arial" panose="020B0604020202020204" pitchFamily="34" charset="0"/>
              <a:cs typeface="Arial" panose="020B0604020202020204" pitchFamily="34" charset="0"/>
            </a:rPr>
            <a:t>(ver artículo 92 y 93 de ley 316)</a:t>
          </a:r>
          <a:endParaRPr lang="es-MX" sz="2200" kern="1200" dirty="0">
            <a:solidFill>
              <a:srgbClr val="FF0000"/>
            </a:solidFill>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Char char="••"/>
          </a:pPr>
          <a:r>
            <a:rPr lang="es-MX" sz="2200" kern="1200" dirty="0" smtClean="0">
              <a:latin typeface="Arial" panose="020B0604020202020204" pitchFamily="34" charset="0"/>
              <a:cs typeface="Arial" panose="020B0604020202020204" pitchFamily="34" charset="0"/>
            </a:rPr>
            <a:t>Sitio o medio para consultar el aviso de privacidad integral </a:t>
          </a:r>
          <a:r>
            <a:rPr lang="es-MX" sz="2200" kern="1200" dirty="0" smtClean="0">
              <a:solidFill>
                <a:srgbClr val="FF0000"/>
              </a:solidFill>
              <a:latin typeface="Arial" panose="020B0604020202020204" pitchFamily="34" charset="0"/>
              <a:cs typeface="Arial" panose="020B0604020202020204" pitchFamily="34" charset="0"/>
            </a:rPr>
            <a:t>(señalar liga completa de la sección de avisos de privacidad)</a:t>
          </a:r>
          <a:endParaRPr lang="es-MX" sz="2200" kern="1200" dirty="0">
            <a:solidFill>
              <a:srgbClr val="FF0000"/>
            </a:solidFill>
            <a:latin typeface="Arial" panose="020B0604020202020204" pitchFamily="34" charset="0"/>
            <a:cs typeface="Arial" panose="020B0604020202020204" pitchFamily="34" charset="0"/>
          </a:endParaRPr>
        </a:p>
      </dsp:txBody>
      <dsp:txXfrm rot="-5400000">
        <a:off x="2637797" y="453668"/>
        <a:ext cx="5322548" cy="4594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AE60C-65A1-4A35-8187-AFCD361FDBCC}">
      <dsp:nvSpPr>
        <dsp:cNvPr id="0" name=""/>
        <dsp:cNvSpPr/>
      </dsp:nvSpPr>
      <dsp:spPr>
        <a:xfrm rot="5400000">
          <a:off x="-514512" y="1646620"/>
          <a:ext cx="3430081" cy="2401057"/>
        </a:xfrm>
        <a:prstGeom prst="chevron">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MX" sz="3600" kern="1200" dirty="0" smtClean="0"/>
            <a:t>Requisitos</a:t>
          </a:r>
          <a:endParaRPr lang="es-MX" sz="3600" kern="1200" dirty="0"/>
        </a:p>
      </dsp:txBody>
      <dsp:txXfrm rot="-5400000">
        <a:off x="1" y="2332637"/>
        <a:ext cx="2401057" cy="1029024"/>
      </dsp:txXfrm>
    </dsp:sp>
    <dsp:sp modelId="{F6893F0A-932C-49DC-AC5A-20FBCC470233}">
      <dsp:nvSpPr>
        <dsp:cNvPr id="0" name=""/>
        <dsp:cNvSpPr/>
      </dsp:nvSpPr>
      <dsp:spPr>
        <a:xfrm rot="5400000">
          <a:off x="3061931" y="-657042"/>
          <a:ext cx="4486105" cy="580785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Domicilio del Responsable</a:t>
          </a:r>
          <a:endParaRPr lang="es-MX" sz="2000" kern="1200" dirty="0">
            <a:solidFill>
              <a:srgbClr val="FF0000"/>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Datos que serán sometidos a tratamiento </a:t>
          </a:r>
          <a:r>
            <a:rPr lang="es-MX" sz="2000" kern="1200" dirty="0" smtClean="0">
              <a:solidFill>
                <a:srgbClr val="FF0000"/>
              </a:solidFill>
              <a:latin typeface="Arial" panose="020B0604020202020204" pitchFamily="34" charset="0"/>
              <a:cs typeface="Arial" panose="020B0604020202020204" pitchFamily="34" charset="0"/>
            </a:rPr>
            <a:t>(distinguir los datos sensibles)</a:t>
          </a:r>
          <a:endParaRPr lang="es-MX" sz="2000" kern="1200" dirty="0">
            <a:solidFill>
              <a:srgbClr val="FF0000"/>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s-ES" sz="2000" kern="1200" dirty="0" smtClean="0">
              <a:ln/>
              <a:latin typeface="Arial" panose="020B0604020202020204" pitchFamily="34" charset="0"/>
              <a:cs typeface="Arial" panose="020B0604020202020204" pitchFamily="34" charset="0"/>
            </a:rPr>
            <a:t>Fundamento legal</a:t>
          </a:r>
          <a:r>
            <a:rPr lang="es-ES" sz="2000" kern="1200" dirty="0" smtClean="0">
              <a:ln/>
              <a:solidFill>
                <a:srgbClr val="FF0000"/>
              </a:solidFill>
              <a:latin typeface="Arial" panose="020B0604020202020204" pitchFamily="34" charset="0"/>
              <a:cs typeface="Arial" panose="020B0604020202020204" pitchFamily="34" charset="0"/>
            </a:rPr>
            <a:t>(citar artículo o artículos de las normas que permitan hacer el tratamiento y transferencias)</a:t>
          </a:r>
          <a:endParaRPr lang="es-MX" sz="2000" kern="1200" dirty="0">
            <a:solidFill>
              <a:srgbClr val="FF0000"/>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s-ES" sz="2000" kern="1200" dirty="0" smtClean="0">
              <a:ln/>
              <a:latin typeface="Arial" panose="020B0604020202020204" pitchFamily="34" charset="0"/>
              <a:cs typeface="Arial" panose="020B0604020202020204" pitchFamily="34" charset="0"/>
            </a:rPr>
            <a:t>Mecanismos, medios y procedimientos de derechos ARCO </a:t>
          </a:r>
          <a:r>
            <a:rPr lang="es-ES" sz="2000" kern="1200" dirty="0" smtClean="0">
              <a:ln/>
              <a:solidFill>
                <a:srgbClr val="FF0000"/>
              </a:solidFill>
              <a:latin typeface="Arial" panose="020B0604020202020204" pitchFamily="34" charset="0"/>
              <a:cs typeface="Arial" panose="020B0604020202020204" pitchFamily="34" charset="0"/>
            </a:rPr>
            <a:t>(incluir los medios que tengan disponibles)</a:t>
          </a:r>
          <a:endParaRPr lang="es-MX" sz="2000" kern="1200" dirty="0">
            <a:solidFill>
              <a:srgbClr val="FF0000"/>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s-MX" sz="2000" b="1" kern="1200" dirty="0" smtClean="0">
              <a:solidFill>
                <a:schemeClr val="tx1"/>
              </a:solidFill>
              <a:latin typeface="Arial" panose="020B0604020202020204" pitchFamily="34" charset="0"/>
              <a:cs typeface="Arial" panose="020B0604020202020204" pitchFamily="34" charset="0"/>
            </a:rPr>
            <a:t>Transferencia que requieran o no del consentimiento.</a:t>
          </a:r>
          <a:endParaRPr lang="es-MX" sz="2000" b="1" kern="1200" dirty="0">
            <a:solidFill>
              <a:schemeClr val="tx1"/>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Datos de la unidad de transparencia</a:t>
          </a:r>
          <a:endParaRPr lang="es-MX" sz="2000" kern="1200" dirty="0">
            <a:solidFill>
              <a:srgbClr val="FF0000"/>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Medios para cambios en el aviso de privacidad </a:t>
          </a:r>
          <a:r>
            <a:rPr lang="es-MX" sz="2000" kern="1200" dirty="0" smtClean="0">
              <a:solidFill>
                <a:srgbClr val="FF0000"/>
              </a:solidFill>
              <a:latin typeface="Arial" panose="020B0604020202020204" pitchFamily="34" charset="0"/>
              <a:cs typeface="Arial" panose="020B0604020202020204" pitchFamily="34" charset="0"/>
            </a:rPr>
            <a:t>(señalar el mecanismo que puedan cumplir)</a:t>
          </a:r>
          <a:endParaRPr lang="es-MX" sz="2000" kern="1200" dirty="0">
            <a:solidFill>
              <a:srgbClr val="FF0000"/>
            </a:solidFill>
            <a:latin typeface="Arial" panose="020B0604020202020204" pitchFamily="34" charset="0"/>
            <a:cs typeface="Arial" panose="020B0604020202020204" pitchFamily="34" charset="0"/>
          </a:endParaRPr>
        </a:p>
      </dsp:txBody>
      <dsp:txXfrm rot="-5400000">
        <a:off x="2401057" y="222826"/>
        <a:ext cx="5588860" cy="4048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C0321-40FF-49F8-891F-26FE5745DA29}">
      <dsp:nvSpPr>
        <dsp:cNvPr id="0" name=""/>
        <dsp:cNvSpPr/>
      </dsp:nvSpPr>
      <dsp:spPr>
        <a:xfrm>
          <a:off x="2591665" y="0"/>
          <a:ext cx="3273509" cy="3273603"/>
        </a:xfrm>
        <a:prstGeom prst="circularArrow">
          <a:avLst>
            <a:gd name="adj1" fmla="val 10980"/>
            <a:gd name="adj2" fmla="val 1142322"/>
            <a:gd name="adj3" fmla="val 4500000"/>
            <a:gd name="adj4" fmla="val 10800000"/>
            <a:gd name="adj5" fmla="val 12500"/>
          </a:avLst>
        </a:prstGeom>
        <a:solidFill>
          <a:schemeClr val="accent2">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41F19-E48B-4870-AAC7-14EE7C49C466}">
      <dsp:nvSpPr>
        <dsp:cNvPr id="0" name=""/>
        <dsp:cNvSpPr/>
      </dsp:nvSpPr>
      <dsp:spPr>
        <a:xfrm>
          <a:off x="3314648" y="1185177"/>
          <a:ext cx="1826360" cy="91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panose="020B0604020202020204" pitchFamily="34" charset="0"/>
              <a:cs typeface="Arial" panose="020B0604020202020204" pitchFamily="34" charset="0"/>
            </a:rPr>
            <a:t>Afectación de la legalidad del acto</a:t>
          </a:r>
          <a:endParaRPr lang="es-MX" sz="2000" kern="1200" dirty="0">
            <a:latin typeface="Arial" panose="020B0604020202020204" pitchFamily="34" charset="0"/>
            <a:cs typeface="Arial" panose="020B0604020202020204" pitchFamily="34" charset="0"/>
          </a:endParaRPr>
        </a:p>
      </dsp:txBody>
      <dsp:txXfrm>
        <a:off x="3314648" y="1185177"/>
        <a:ext cx="1826360" cy="913072"/>
      </dsp:txXfrm>
    </dsp:sp>
    <dsp:sp modelId="{216FB00E-0C56-428A-9D68-6AA3DCBA4DFE}">
      <dsp:nvSpPr>
        <dsp:cNvPr id="0" name=""/>
        <dsp:cNvSpPr/>
      </dsp:nvSpPr>
      <dsp:spPr>
        <a:xfrm>
          <a:off x="1915935" y="2098249"/>
          <a:ext cx="2812194" cy="2813383"/>
        </a:xfrm>
        <a:prstGeom prst="blockArc">
          <a:avLst>
            <a:gd name="adj1" fmla="val 0"/>
            <a:gd name="adj2" fmla="val 18900000"/>
            <a:gd name="adj3" fmla="val 12740"/>
          </a:avLst>
        </a:prstGeom>
        <a:solidFill>
          <a:schemeClr val="accent2">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7B558-1311-4A22-909E-FAF7B8F871E5}">
      <dsp:nvSpPr>
        <dsp:cNvPr id="0" name=""/>
        <dsp:cNvSpPr/>
      </dsp:nvSpPr>
      <dsp:spPr>
        <a:xfrm>
          <a:off x="2170588" y="2951975"/>
          <a:ext cx="2608426" cy="91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Responsabilidad </a:t>
          </a:r>
          <a:endParaRPr lang="es-MX" sz="2400" kern="1200" dirty="0">
            <a:latin typeface="Arial" panose="020B0604020202020204" pitchFamily="34" charset="0"/>
            <a:cs typeface="Arial" panose="020B0604020202020204" pitchFamily="34" charset="0"/>
          </a:endParaRPr>
        </a:p>
      </dsp:txBody>
      <dsp:txXfrm>
        <a:off x="2170588" y="2951975"/>
        <a:ext cx="2608426" cy="9130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369528-C63C-4A20-9676-6B5202C75590}" type="datetimeFigureOut">
              <a:rPr lang="es-MX" smtClean="0"/>
              <a:pPr/>
              <a:t>24/11/2017</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0424C-F9FD-40A1-86BA-1C1F0B555723}" type="slidenum">
              <a:rPr lang="es-MX" smtClean="0"/>
              <a:pPr/>
              <a:t>‹Nº›</a:t>
            </a:fld>
            <a:endParaRPr lang="es-MX"/>
          </a:p>
        </p:txBody>
      </p:sp>
    </p:spTree>
    <p:extLst>
      <p:ext uri="{BB962C8B-B14F-4D97-AF65-F5344CB8AC3E}">
        <p14:creationId xmlns:p14="http://schemas.microsoft.com/office/powerpoint/2010/main" val="145509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F3B3-990B-43DC-9961-761BCB7F52E8}" type="datetimeFigureOut">
              <a:rPr lang="es-ES" smtClean="0"/>
              <a:pPr/>
              <a:t>24/11/2017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FAC84-9149-48A3-A692-C3251E86E2B2}" type="slidenum">
              <a:rPr lang="es-ES" smtClean="0"/>
              <a:pPr/>
              <a:t>‹Nº›</a:t>
            </a:fld>
            <a:endParaRPr lang="es-ES"/>
          </a:p>
        </p:txBody>
      </p:sp>
    </p:spTree>
    <p:extLst>
      <p:ext uri="{BB962C8B-B14F-4D97-AF65-F5344CB8AC3E}">
        <p14:creationId xmlns:p14="http://schemas.microsoft.com/office/powerpoint/2010/main" val="323246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1</a:t>
            </a:fld>
            <a:endParaRPr lang="es-ES"/>
          </a:p>
        </p:txBody>
      </p:sp>
    </p:spTree>
    <p:extLst>
      <p:ext uri="{BB962C8B-B14F-4D97-AF65-F5344CB8AC3E}">
        <p14:creationId xmlns:p14="http://schemas.microsoft.com/office/powerpoint/2010/main" val="72973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17</a:t>
            </a:fld>
            <a:endParaRPr lang="es-MX"/>
          </a:p>
        </p:txBody>
      </p:sp>
    </p:spTree>
    <p:extLst>
      <p:ext uri="{BB962C8B-B14F-4D97-AF65-F5344CB8AC3E}">
        <p14:creationId xmlns:p14="http://schemas.microsoft.com/office/powerpoint/2010/main" val="206126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19</a:t>
            </a:fld>
            <a:endParaRPr lang="es-ES"/>
          </a:p>
        </p:txBody>
      </p:sp>
    </p:spTree>
    <p:extLst>
      <p:ext uri="{BB962C8B-B14F-4D97-AF65-F5344CB8AC3E}">
        <p14:creationId xmlns:p14="http://schemas.microsoft.com/office/powerpoint/2010/main" val="400542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20</a:t>
            </a:fld>
            <a:endParaRPr lang="es-ES"/>
          </a:p>
        </p:txBody>
      </p:sp>
    </p:spTree>
    <p:extLst>
      <p:ext uri="{BB962C8B-B14F-4D97-AF65-F5344CB8AC3E}">
        <p14:creationId xmlns:p14="http://schemas.microsoft.com/office/powerpoint/2010/main" val="31633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21</a:t>
            </a:fld>
            <a:endParaRPr lang="es-ES"/>
          </a:p>
        </p:txBody>
      </p:sp>
    </p:spTree>
    <p:extLst>
      <p:ext uri="{BB962C8B-B14F-4D97-AF65-F5344CB8AC3E}">
        <p14:creationId xmlns:p14="http://schemas.microsoft.com/office/powerpoint/2010/main" val="212067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22</a:t>
            </a:fld>
            <a:endParaRPr lang="es-MX"/>
          </a:p>
        </p:txBody>
      </p:sp>
    </p:spTree>
    <p:extLst>
      <p:ext uri="{BB962C8B-B14F-4D97-AF65-F5344CB8AC3E}">
        <p14:creationId xmlns:p14="http://schemas.microsoft.com/office/powerpoint/2010/main" val="273610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23</a:t>
            </a:fld>
            <a:endParaRPr lang="es-MX"/>
          </a:p>
        </p:txBody>
      </p:sp>
    </p:spTree>
    <p:extLst>
      <p:ext uri="{BB962C8B-B14F-4D97-AF65-F5344CB8AC3E}">
        <p14:creationId xmlns:p14="http://schemas.microsoft.com/office/powerpoint/2010/main" val="274764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24</a:t>
            </a:fld>
            <a:endParaRPr lang="es-MX"/>
          </a:p>
        </p:txBody>
      </p:sp>
    </p:spTree>
    <p:extLst>
      <p:ext uri="{BB962C8B-B14F-4D97-AF65-F5344CB8AC3E}">
        <p14:creationId xmlns:p14="http://schemas.microsoft.com/office/powerpoint/2010/main" val="272069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25</a:t>
            </a:fld>
            <a:endParaRPr lang="es-MX"/>
          </a:p>
        </p:txBody>
      </p:sp>
    </p:spTree>
    <p:extLst>
      <p:ext uri="{BB962C8B-B14F-4D97-AF65-F5344CB8AC3E}">
        <p14:creationId xmlns:p14="http://schemas.microsoft.com/office/powerpoint/2010/main" val="308131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26</a:t>
            </a:fld>
            <a:endParaRPr lang="es-MX"/>
          </a:p>
        </p:txBody>
      </p:sp>
    </p:spTree>
    <p:extLst>
      <p:ext uri="{BB962C8B-B14F-4D97-AF65-F5344CB8AC3E}">
        <p14:creationId xmlns:p14="http://schemas.microsoft.com/office/powerpoint/2010/main" val="115045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27</a:t>
            </a:fld>
            <a:endParaRPr lang="es-MX"/>
          </a:p>
        </p:txBody>
      </p:sp>
    </p:spTree>
    <p:extLst>
      <p:ext uri="{BB962C8B-B14F-4D97-AF65-F5344CB8AC3E}">
        <p14:creationId xmlns:p14="http://schemas.microsoft.com/office/powerpoint/2010/main" val="278504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pPr/>
              <a:t>2</a:t>
            </a:fld>
            <a:endParaRPr lang="es-MX" dirty="0"/>
          </a:p>
        </p:txBody>
      </p:sp>
    </p:spTree>
    <p:extLst>
      <p:ext uri="{BB962C8B-B14F-4D97-AF65-F5344CB8AC3E}">
        <p14:creationId xmlns:p14="http://schemas.microsoft.com/office/powerpoint/2010/main" val="122253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28</a:t>
            </a:fld>
            <a:endParaRPr lang="es-MX"/>
          </a:p>
        </p:txBody>
      </p:sp>
    </p:spTree>
    <p:extLst>
      <p:ext uri="{BB962C8B-B14F-4D97-AF65-F5344CB8AC3E}">
        <p14:creationId xmlns:p14="http://schemas.microsoft.com/office/powerpoint/2010/main" val="773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32</a:t>
            </a:fld>
            <a:endParaRPr lang="es-ES"/>
          </a:p>
        </p:txBody>
      </p:sp>
    </p:spTree>
    <p:extLst>
      <p:ext uri="{BB962C8B-B14F-4D97-AF65-F5344CB8AC3E}">
        <p14:creationId xmlns:p14="http://schemas.microsoft.com/office/powerpoint/2010/main" val="89716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pPr/>
              <a:t>6</a:t>
            </a:fld>
            <a:endParaRPr lang="es-MX" dirty="0"/>
          </a:p>
        </p:txBody>
      </p:sp>
    </p:spTree>
    <p:extLst>
      <p:ext uri="{BB962C8B-B14F-4D97-AF65-F5344CB8AC3E}">
        <p14:creationId xmlns:p14="http://schemas.microsoft.com/office/powerpoint/2010/main" val="255225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pPr/>
              <a:t>7</a:t>
            </a:fld>
            <a:endParaRPr lang="es-MX"/>
          </a:p>
        </p:txBody>
      </p:sp>
    </p:spTree>
    <p:extLst>
      <p:ext uri="{BB962C8B-B14F-4D97-AF65-F5344CB8AC3E}">
        <p14:creationId xmlns:p14="http://schemas.microsoft.com/office/powerpoint/2010/main" val="3775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baseline="0" dirty="0"/>
          </a:p>
          <a:p>
            <a:pPr algn="just"/>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9</a:t>
            </a:fld>
            <a:endParaRPr lang="es-MX" dirty="0">
              <a:solidFill>
                <a:prstClr val="black"/>
              </a:solidFill>
            </a:endParaRPr>
          </a:p>
        </p:txBody>
      </p:sp>
    </p:spTree>
    <p:extLst>
      <p:ext uri="{BB962C8B-B14F-4D97-AF65-F5344CB8AC3E}">
        <p14:creationId xmlns:p14="http://schemas.microsoft.com/office/powerpoint/2010/main" val="109535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10</a:t>
            </a:fld>
            <a:endParaRPr lang="es-MX">
              <a:solidFill>
                <a:prstClr val="black"/>
              </a:solidFill>
            </a:endParaRPr>
          </a:p>
        </p:txBody>
      </p:sp>
    </p:spTree>
    <p:extLst>
      <p:ext uri="{BB962C8B-B14F-4D97-AF65-F5344CB8AC3E}">
        <p14:creationId xmlns:p14="http://schemas.microsoft.com/office/powerpoint/2010/main" val="1542813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11</a:t>
            </a:fld>
            <a:endParaRPr lang="es-MX">
              <a:solidFill>
                <a:prstClr val="black"/>
              </a:solidFill>
            </a:endParaRPr>
          </a:p>
        </p:txBody>
      </p:sp>
    </p:spTree>
    <p:extLst>
      <p:ext uri="{BB962C8B-B14F-4D97-AF65-F5344CB8AC3E}">
        <p14:creationId xmlns:p14="http://schemas.microsoft.com/office/powerpoint/2010/main" val="305973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13</a:t>
            </a:fld>
            <a:endParaRPr lang="es-MX" dirty="0">
              <a:solidFill>
                <a:prstClr val="black"/>
              </a:solidFill>
            </a:endParaRPr>
          </a:p>
        </p:txBody>
      </p:sp>
    </p:spTree>
    <p:extLst>
      <p:ext uri="{BB962C8B-B14F-4D97-AF65-F5344CB8AC3E}">
        <p14:creationId xmlns:p14="http://schemas.microsoft.com/office/powerpoint/2010/main" val="182084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14</a:t>
            </a:fld>
            <a:endParaRPr lang="es-MX" dirty="0">
              <a:solidFill>
                <a:prstClr val="black"/>
              </a:solidFill>
            </a:endParaRPr>
          </a:p>
        </p:txBody>
      </p:sp>
    </p:spTree>
    <p:extLst>
      <p:ext uri="{BB962C8B-B14F-4D97-AF65-F5344CB8AC3E}">
        <p14:creationId xmlns:p14="http://schemas.microsoft.com/office/powerpoint/2010/main" val="2627777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D0D58E45-4859-4109-8A1B-38C441111C2E}" type="datetimeFigureOut">
              <a:rPr lang="es-MX" smtClean="0"/>
              <a:pPr/>
              <a:t>24/11/2017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0879AA1-DE5E-4B59-B6A9-FB96C61AACC5}" type="slidenum">
              <a:rPr lang="es-MX" smtClean="0"/>
              <a:pPr/>
              <a:t>‹Nº›</a:t>
            </a:fld>
            <a:endParaRPr lang="es-MX"/>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smtClean="0"/>
              <a:t>Subtítulo</a:t>
            </a:r>
          </a:p>
        </p:txBody>
      </p:sp>
      <p:sp>
        <p:nvSpPr>
          <p:cNvPr id="4" name="3 Marcador de fecha"/>
          <p:cNvSpPr>
            <a:spLocks noGrp="1"/>
          </p:cNvSpPr>
          <p:nvPr>
            <p:ph type="dt" sz="half" idx="10"/>
          </p:nvPr>
        </p:nvSpPr>
        <p:spPr/>
        <p:txBody>
          <a:bodyPr/>
          <a:lstStyle>
            <a:extLst/>
          </a:lstStyle>
          <a:p>
            <a:fld id="{D0D58E45-4859-4109-8A1B-38C441111C2E}" type="datetimeFigureOut">
              <a:rPr lang="es-MX" smtClean="0"/>
              <a:pPr/>
              <a:t>24/11/2017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0879AA1-DE5E-4B59-B6A9-FB96C61AACC5}" type="slidenum">
              <a:rPr lang="es-MX" smtClean="0"/>
              <a:pPr/>
              <a:t>‹Nº›</a:t>
            </a:fld>
            <a:endParaRPr lang="es-MX"/>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smtClean="0"/>
              <a:t>Título del tema</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244910" y="5530"/>
            <a:ext cx="7886700" cy="921062"/>
          </a:xfrm>
          <a:prstGeom prst="rect">
            <a:avLst/>
          </a:prstGeom>
        </p:spPr>
        <p:txBody>
          <a:bodyPr/>
          <a:lstStyle>
            <a:lvl1pPr>
              <a:defRPr>
                <a:solidFill>
                  <a:schemeClr val="bg1"/>
                </a:solidFill>
              </a:defRPr>
            </a:lvl1pPr>
          </a:lstStyle>
          <a:p>
            <a:r>
              <a:rPr lang="es-ES"/>
              <a:t>Haga clic para modificar el estilo de título del patrón</a:t>
            </a:r>
            <a:endParaRPr lang="es-MX"/>
          </a:p>
        </p:txBody>
      </p:sp>
      <p:sp>
        <p:nvSpPr>
          <p:cNvPr id="3" name="Marcador de fecha 2"/>
          <p:cNvSpPr>
            <a:spLocks noGrp="1"/>
          </p:cNvSpPr>
          <p:nvPr>
            <p:ph type="dt" sz="half" idx="10"/>
          </p:nvPr>
        </p:nvSpPr>
        <p:spPr>
          <a:xfrm>
            <a:off x="628650" y="6356351"/>
            <a:ext cx="2057400" cy="365125"/>
          </a:xfrm>
          <a:prstGeom prst="rect">
            <a:avLst/>
          </a:prstGeom>
        </p:spPr>
        <p:txBody>
          <a:bodyPr/>
          <a:lstStyle/>
          <a:p>
            <a:fld id="{47E8B1B7-8B54-4B28-90D2-57B222E4E4EE}" type="datetime1">
              <a:rPr lang="es-MX" smtClean="0"/>
              <a:t>24/11/2017</a:t>
            </a:fld>
            <a:endParaRPr lang="es-MX"/>
          </a:p>
        </p:txBody>
      </p:sp>
      <p:sp>
        <p:nvSpPr>
          <p:cNvPr id="4" name="Marcador de pie de página 3"/>
          <p:cNvSpPr>
            <a:spLocks noGrp="1"/>
          </p:cNvSpPr>
          <p:nvPr>
            <p:ph type="ftr" sz="quarter" idx="11"/>
          </p:nvPr>
        </p:nvSpPr>
        <p:spPr>
          <a:xfrm>
            <a:off x="3028950" y="6356351"/>
            <a:ext cx="30861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6457950" y="6356351"/>
            <a:ext cx="20574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07851244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2_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BBD87FFC-D189-4340-8645-F0304649CA51}" type="datetime1">
              <a:rPr lang="es-MX" smtClean="0"/>
              <a:t>24/11/2017</a:t>
            </a:fld>
            <a:endParaRPr lang="es-MX"/>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85593915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7A8F82-F968-4F58-9A39-CC4FB6BCC848}" type="datetimeFigureOut">
              <a:rPr lang="es-MX"/>
              <a:pPr>
                <a:defRPr/>
              </a:pPr>
              <a:t>24/11/2017</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fld id="{7813B78C-1D8F-4D98-B978-1B7BD199F170}" type="slidenum">
              <a:rPr lang="es-MX" altLang="es-MX"/>
              <a:pPr/>
              <a:t>‹Nº›</a:t>
            </a:fld>
            <a:endParaRPr lang="es-MX" altLang="es-MX"/>
          </a:p>
        </p:txBody>
      </p:sp>
    </p:spTree>
    <p:extLst>
      <p:ext uri="{BB962C8B-B14F-4D97-AF65-F5344CB8AC3E}">
        <p14:creationId xmlns:p14="http://schemas.microsoft.com/office/powerpoint/2010/main" val="3182901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0D58E45-4859-4109-8A1B-38C441111C2E}" type="datetimeFigureOut">
              <a:rPr lang="es-MX" smtClean="0"/>
              <a:pPr/>
              <a:t>24/11/2017</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879AA1-DE5E-4B59-B6A9-FB96C61AACC5}" type="slidenum">
              <a:rPr lang="es-MX" smtClean="0"/>
              <a:pPr/>
              <a:t>‹Nº›</a:t>
            </a:fld>
            <a:endParaRPr lang="es-MX"/>
          </a:p>
        </p:txBody>
      </p:sp>
      <p:pic>
        <p:nvPicPr>
          <p:cNvPr id="16" name="Imagen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400000">
            <a:off x="-2746429" y="2721313"/>
            <a:ext cx="6007293" cy="56466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capacitaci&#243;nivai@outlook.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ivai.org.m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ivai.org.mx/formatoderechosarco"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mailto:unidadtransparencia.ivai@outlook.com" TargetMode="External"/><Relationship Id="rId4" Type="http://schemas.openxmlformats.org/officeDocument/2006/relationships/hyperlink" Target="http://www.plataformadetransparencia.org.mx/web/guest/inici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unidadtransparencia.ivai@outlook.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ivai.org.m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hyperlink" Target="mailto:irodriguez@verivai.org.m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04664"/>
            <a:ext cx="2088232" cy="2952328"/>
          </a:xfrm>
          <a:prstGeom prst="rect">
            <a:avLst/>
          </a:prstGeom>
        </p:spPr>
      </p:pic>
      <p:sp>
        <p:nvSpPr>
          <p:cNvPr id="5" name="16 Subtítulo"/>
          <p:cNvSpPr txBox="1">
            <a:spLocks/>
          </p:cNvSpPr>
          <p:nvPr/>
        </p:nvSpPr>
        <p:spPr>
          <a:xfrm>
            <a:off x="1115616" y="3645024"/>
            <a:ext cx="7772400" cy="2198196"/>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defRPr/>
            </a:pPr>
            <a:r>
              <a:rPr lang="es-MX" sz="4400" b="1" dirty="0" smtClean="0">
                <a:solidFill>
                  <a:srgbClr val="594228"/>
                </a:solidFill>
                <a:latin typeface="Arial Narrow" panose="020B0606020202030204" pitchFamily="34" charset="0"/>
              </a:rPr>
              <a:t>Aviso de Privacidad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09836" y="2132856"/>
            <a:ext cx="7128792" cy="2246769"/>
          </a:xfrm>
          <a:prstGeom prst="rect">
            <a:avLst/>
          </a:prstGeom>
        </p:spPr>
        <p:txBody>
          <a:bodyPr wrap="square">
            <a:spAutoFit/>
          </a:bodyPr>
          <a:lstStyle/>
          <a:p>
            <a:pPr algn="just"/>
            <a:r>
              <a:rPr lang="es-MX" sz="2800" dirty="0" smtClean="0">
                <a:solidFill>
                  <a:prstClr val="black"/>
                </a:solidFill>
                <a:latin typeface="Trebuchet MS" pitchFamily="34" charset="0"/>
              </a:rPr>
              <a:t>Obligación </a:t>
            </a:r>
            <a:r>
              <a:rPr lang="es-MX" sz="2800" dirty="0">
                <a:solidFill>
                  <a:prstClr val="black"/>
                </a:solidFill>
                <a:latin typeface="Trebuchet MS" pitchFamily="34" charset="0"/>
              </a:rPr>
              <a:t>del </a:t>
            </a:r>
            <a:r>
              <a:rPr lang="es-MX" sz="2800" dirty="0" smtClean="0">
                <a:solidFill>
                  <a:prstClr val="black"/>
                </a:solidFill>
                <a:latin typeface="Trebuchet MS" pitchFamily="34" charset="0"/>
              </a:rPr>
              <a:t>responsable y </a:t>
            </a:r>
            <a:r>
              <a:rPr lang="es-MX" sz="2800" dirty="0">
                <a:solidFill>
                  <a:prstClr val="black"/>
                </a:solidFill>
                <a:latin typeface="Trebuchet MS" pitchFamily="34" charset="0"/>
              </a:rPr>
              <a:t>de quienes intervienen en cualquier fase del tratamiento de datos personales de guardar y respetar la confidencialidad de los mismos.</a:t>
            </a:r>
          </a:p>
        </p:txBody>
      </p:sp>
      <p:sp>
        <p:nvSpPr>
          <p:cNvPr id="4" name="3 CuadroTexto"/>
          <p:cNvSpPr txBox="1"/>
          <p:nvPr/>
        </p:nvSpPr>
        <p:spPr>
          <a:xfrm>
            <a:off x="809836" y="692696"/>
            <a:ext cx="7740352" cy="646331"/>
          </a:xfrm>
          <a:prstGeom prst="rect">
            <a:avLst/>
          </a:prstGeom>
          <a:noFill/>
        </p:spPr>
        <p:txBody>
          <a:bodyPr wrap="square" rtlCol="0">
            <a:spAutoFit/>
          </a:bodyPr>
          <a:lstStyle/>
          <a:p>
            <a:pPr algn="ctr"/>
            <a:r>
              <a:rPr lang="es-MX" sz="3600" b="1" dirty="0" smtClean="0">
                <a:solidFill>
                  <a:srgbClr val="E3AA3B"/>
                </a:solidFill>
                <a:latin typeface="Arial Narrow" panose="020B0606020202030204" pitchFamily="34" charset="0"/>
              </a:rPr>
              <a:t>Deber de confidencialidad</a:t>
            </a:r>
            <a:endParaRPr lang="es-MX" sz="3600" b="1" dirty="0">
              <a:solidFill>
                <a:srgbClr val="E3AA3B"/>
              </a:solidFill>
              <a:latin typeface="Arial Narrow" panose="020B060602020203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573379"/>
            <a:ext cx="3819525" cy="120015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1276" y="4194021"/>
            <a:ext cx="1950010" cy="1579508"/>
          </a:xfrm>
          <a:prstGeom prst="rect">
            <a:avLst/>
          </a:prstGeom>
        </p:spPr>
      </p:pic>
    </p:spTree>
    <p:extLst>
      <p:ext uri="{BB962C8B-B14F-4D97-AF65-F5344CB8AC3E}">
        <p14:creationId xmlns:p14="http://schemas.microsoft.com/office/powerpoint/2010/main" val="47377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52527" y="166809"/>
            <a:ext cx="7746268" cy="646331"/>
          </a:xfrm>
          <a:prstGeom prst="rect">
            <a:avLst/>
          </a:prstGeom>
          <a:noFill/>
        </p:spPr>
        <p:txBody>
          <a:bodyPr wrap="square" rtlCol="0">
            <a:spAutoFit/>
          </a:bodyPr>
          <a:lstStyle/>
          <a:p>
            <a:pPr lvl="0" algn="ctr"/>
            <a:r>
              <a:rPr lang="es-MX" sz="3600" b="1" dirty="0" smtClean="0">
                <a:solidFill>
                  <a:srgbClr val="E3AA3B"/>
                </a:solidFill>
                <a:latin typeface="Arial Narrow" panose="020B0606020202030204" pitchFamily="34" charset="0"/>
              </a:rPr>
              <a:t>Deber de seguridad</a:t>
            </a:r>
            <a:endParaRPr lang="es-MX" sz="3600" b="1" dirty="0">
              <a:solidFill>
                <a:srgbClr val="E3AA3B"/>
              </a:solidFill>
              <a:latin typeface="Arial Narrow" panose="020B0606020202030204" pitchFamily="34" charset="0"/>
            </a:endParaRPr>
          </a:p>
        </p:txBody>
      </p:sp>
      <p:sp>
        <p:nvSpPr>
          <p:cNvPr id="3" name="Rectangle 3"/>
          <p:cNvSpPr txBox="1">
            <a:spLocks noChangeArrowheads="1"/>
          </p:cNvSpPr>
          <p:nvPr/>
        </p:nvSpPr>
        <p:spPr bwMode="auto">
          <a:xfrm>
            <a:off x="467544" y="1507902"/>
            <a:ext cx="8116235" cy="480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algn="just">
              <a:buClr>
                <a:srgbClr val="336666"/>
              </a:buClr>
              <a:defRPr/>
            </a:pPr>
            <a:endParaRPr lang="es-MX" sz="1600" kern="0" dirty="0" smtClean="0">
              <a:solidFill>
                <a:srgbClr val="000000"/>
              </a:solidFill>
              <a:latin typeface="Trebuchet MS" pitchFamily="34" charset="0"/>
            </a:endParaRPr>
          </a:p>
          <a:p>
            <a:pPr algn="just">
              <a:buClr>
                <a:srgbClr val="336666"/>
              </a:buClr>
              <a:defRPr/>
            </a:pPr>
            <a:endParaRPr lang="es-ES" sz="1600" b="1" kern="0" dirty="0" smtClean="0">
              <a:solidFill>
                <a:srgbClr val="000000"/>
              </a:solidFill>
              <a:latin typeface="Trebuchet MS" pitchFamily="34" charset="0"/>
            </a:endParaRPr>
          </a:p>
          <a:p>
            <a:pPr algn="just">
              <a:buClr>
                <a:srgbClr val="336666"/>
              </a:buClr>
              <a:defRPr/>
            </a:pPr>
            <a:endParaRPr lang="es-ES" sz="1600" b="1" kern="0" dirty="0" smtClean="0">
              <a:solidFill>
                <a:srgbClr val="000000"/>
              </a:solidFill>
              <a:effectLst>
                <a:outerShdw blurRad="38100" dist="38100" dir="2700000" algn="tl">
                  <a:srgbClr val="000000">
                    <a:alpha val="43137"/>
                  </a:srgbClr>
                </a:outerShdw>
              </a:effectLst>
              <a:latin typeface="Trebuchet MS" pitchFamily="34" charset="0"/>
            </a:endParaRPr>
          </a:p>
          <a:p>
            <a:pPr algn="just">
              <a:buClr>
                <a:srgbClr val="336666"/>
              </a:buClr>
              <a:defRPr/>
            </a:pPr>
            <a:endParaRPr lang="es-ES" sz="1600" b="1" kern="0" dirty="0" smtClean="0">
              <a:solidFill>
                <a:srgbClr val="000000"/>
              </a:solidFill>
              <a:effectLst>
                <a:outerShdw blurRad="38100" dist="38100" dir="2700000" algn="tl">
                  <a:srgbClr val="000000">
                    <a:alpha val="43137"/>
                  </a:srgbClr>
                </a:outerShdw>
              </a:effectLst>
              <a:latin typeface="Trebuchet MS" pitchFamily="34" charset="0"/>
            </a:endParaRPr>
          </a:p>
        </p:txBody>
      </p:sp>
      <p:pic>
        <p:nvPicPr>
          <p:cNvPr id="5" name="Picture 2" descr="http://www.zitec.es/wp/wp-content/uploads/2011/02/Servicio_Seguridad_de_la_Informaci%C3%B3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045" y="4135142"/>
            <a:ext cx="2232247"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671983" y="1507902"/>
            <a:ext cx="7600582" cy="28083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dirty="0" smtClean="0">
                <a:latin typeface="Arial" panose="020B0604020202020204" pitchFamily="34" charset="0"/>
                <a:cs typeface="Arial" panose="020B0604020202020204" pitchFamily="34" charset="0"/>
              </a:rPr>
              <a:t>Aplicación de medidas de seguridad encaminadas a garantizar la confidencialidad, integridad y disponibilidad de éstos, bajo los niveles de protección básico, medio y alto.</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77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31640" y="2276872"/>
            <a:ext cx="6552728" cy="1446550"/>
          </a:xfrm>
          <a:prstGeom prst="rect">
            <a:avLst/>
          </a:prstGeom>
          <a:solidFill>
            <a:srgbClr val="A0AD9D"/>
          </a:solidFill>
          <a:ln>
            <a:solidFill>
              <a:srgbClr val="A0AD9D"/>
            </a:solidFill>
          </a:ln>
        </p:spPr>
        <p:txBody>
          <a:bodyPr wrap="square" rtlCol="0">
            <a:spAutoFit/>
          </a:bodyPr>
          <a:lstStyle>
            <a:defPPr>
              <a:defRPr lang="es-MX"/>
            </a:defPPr>
            <a:lvl1pPr>
              <a:defRPr>
                <a:solidFill>
                  <a:prstClr val="black"/>
                </a:solidFill>
              </a:defRPr>
            </a:lvl1pPr>
          </a:lstStyle>
          <a:p>
            <a:pPr algn="ctr"/>
            <a:r>
              <a:rPr lang="es-MX" altLang="es-MX" sz="4400" b="1" dirty="0" smtClean="0">
                <a:solidFill>
                  <a:schemeClr val="tx1"/>
                </a:solidFill>
                <a:latin typeface="Arial Narrow" panose="020B0606020202030204" pitchFamily="34" charset="0"/>
              </a:rPr>
              <a:t>Elaboración de avisos de privacidad</a:t>
            </a:r>
            <a:endParaRPr lang="es-MX" altLang="es-MX" sz="4400" b="1" dirty="0">
              <a:solidFill>
                <a:schemeClr val="tx1"/>
              </a:solidFill>
              <a:latin typeface="Arial Narrow" panose="020B0606020202030204" pitchFamily="34" charset="0"/>
            </a:endParaRPr>
          </a:p>
        </p:txBody>
      </p:sp>
      <p:sp>
        <p:nvSpPr>
          <p:cNvPr id="2" name="Marcador de número de diapositiva 1"/>
          <p:cNvSpPr>
            <a:spLocks noGrp="1"/>
          </p:cNvSpPr>
          <p:nvPr>
            <p:ph type="sldNum" sz="quarter" idx="12"/>
          </p:nvPr>
        </p:nvSpPr>
        <p:spPr/>
        <p:txBody>
          <a:bodyPr/>
          <a:lstStyle/>
          <a:p>
            <a:fld id="{50E2F99C-B5C2-45EA-BEAF-E898FDD661AC}" type="slidenum">
              <a:rPr lang="es-MX" smtClean="0"/>
              <a:t>12</a:t>
            </a:fld>
            <a:endParaRPr lang="es-MX"/>
          </a:p>
        </p:txBody>
      </p:sp>
    </p:spTree>
    <p:extLst>
      <p:ext uri="{BB962C8B-B14F-4D97-AF65-F5344CB8AC3E}">
        <p14:creationId xmlns:p14="http://schemas.microsoft.com/office/powerpoint/2010/main" val="197102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50E2F99C-B5C2-45EA-BEAF-E898FDD661AC}" type="slidenum">
              <a:rPr lang="es-MX" smtClean="0"/>
              <a:t>13</a:t>
            </a:fld>
            <a:endParaRPr lang="es-MX"/>
          </a:p>
        </p:txBody>
      </p:sp>
      <p:sp>
        <p:nvSpPr>
          <p:cNvPr id="2" name="Título 1"/>
          <p:cNvSpPr>
            <a:spLocks noGrp="1"/>
          </p:cNvSpPr>
          <p:nvPr>
            <p:ph type="title" idx="4294967295"/>
          </p:nvPr>
        </p:nvSpPr>
        <p:spPr>
          <a:xfrm>
            <a:off x="853465" y="407249"/>
            <a:ext cx="7886700"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Principio de Información</a:t>
            </a:r>
            <a:endParaRPr lang="es-MX" sz="3600" dirty="0">
              <a:solidFill>
                <a:srgbClr val="E3AA3B"/>
              </a:solidFill>
              <a:effectLst/>
            </a:endParaRPr>
          </a:p>
        </p:txBody>
      </p:sp>
      <p:pic>
        <p:nvPicPr>
          <p:cNvPr id="4" name="Imagen 3"/>
          <p:cNvPicPr>
            <a:picLocks noChangeAspect="1"/>
          </p:cNvPicPr>
          <p:nvPr/>
        </p:nvPicPr>
        <p:blipFill>
          <a:blip r:embed="rId3"/>
          <a:stretch>
            <a:fillRect/>
          </a:stretch>
        </p:blipFill>
        <p:spPr>
          <a:xfrm>
            <a:off x="616319" y="1097810"/>
            <a:ext cx="2341597" cy="3627334"/>
          </a:xfrm>
          <a:prstGeom prst="rect">
            <a:avLst/>
          </a:prstGeom>
        </p:spPr>
      </p:pic>
      <p:sp>
        <p:nvSpPr>
          <p:cNvPr id="5" name="Rectángulo 4"/>
          <p:cNvSpPr/>
          <p:nvPr/>
        </p:nvSpPr>
        <p:spPr>
          <a:xfrm>
            <a:off x="3152890" y="1222913"/>
            <a:ext cx="5392301" cy="1938992"/>
          </a:xfrm>
          <a:prstGeom prst="rect">
            <a:avLst/>
          </a:prstGeom>
        </p:spPr>
        <p:txBody>
          <a:bodyPr wrap="square">
            <a:spAutoFit/>
          </a:bodyPr>
          <a:lstStyle/>
          <a:p>
            <a:pPr algn="just"/>
            <a:r>
              <a:rPr lang="es-ES" sz="2000" dirty="0" smtClean="0">
                <a:latin typeface="Arial" panose="020B0604020202020204" pitchFamily="34" charset="0"/>
                <a:cs typeface="Arial" panose="020B0604020202020204" pitchFamily="34" charset="0"/>
              </a:rPr>
              <a:t>Documento </a:t>
            </a:r>
            <a:r>
              <a:rPr lang="es-ES" sz="2000" dirty="0">
                <a:latin typeface="Arial" panose="020B0604020202020204" pitchFamily="34" charset="0"/>
                <a:cs typeface="Arial" panose="020B0604020202020204" pitchFamily="34" charset="0"/>
              </a:rPr>
              <a:t>a disposición del titular de forma física, electrónica o en cualquier formato generado por el responsable, </a:t>
            </a:r>
            <a:r>
              <a:rPr lang="es-ES" sz="2000" dirty="0">
                <a:solidFill>
                  <a:srgbClr val="FF0000"/>
                </a:solidFill>
                <a:latin typeface="Arial" panose="020B0604020202020204" pitchFamily="34" charset="0"/>
                <a:cs typeface="Arial" panose="020B0604020202020204" pitchFamily="34" charset="0"/>
              </a:rPr>
              <a:t>a partir del momento en el cual se recaben sus datos personales,</a:t>
            </a:r>
            <a:r>
              <a:rPr lang="es-ES" sz="2000" dirty="0">
                <a:latin typeface="Arial" panose="020B0604020202020204" pitchFamily="34" charset="0"/>
                <a:cs typeface="Arial" panose="020B0604020202020204" pitchFamily="34" charset="0"/>
              </a:rPr>
              <a:t> con el objeto de informarle los propósitos del tratamiento de los mismos.</a:t>
            </a:r>
          </a:p>
        </p:txBody>
      </p:sp>
      <p:graphicFrame>
        <p:nvGraphicFramePr>
          <p:cNvPr id="6" name="Diagrama 5"/>
          <p:cNvGraphicFramePr/>
          <p:nvPr>
            <p:extLst/>
          </p:nvPr>
        </p:nvGraphicFramePr>
        <p:xfrm>
          <a:off x="1971413" y="2818246"/>
          <a:ext cx="676875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919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53465" y="407249"/>
            <a:ext cx="7886700" cy="690562"/>
          </a:xfrm>
          <a:prstGeom prst="rect">
            <a:avLst/>
          </a:prstGeom>
        </p:spPr>
        <p:txBody>
          <a:bodyPr>
            <a:normAutofit/>
          </a:bodyPr>
          <a:lstStyle/>
          <a:p>
            <a:pPr algn="ctr"/>
            <a:r>
              <a:rPr lang="es-MX" sz="3600" dirty="0" smtClean="0">
                <a:solidFill>
                  <a:srgbClr val="E3AA3B"/>
                </a:solidFill>
                <a:effectLst/>
                <a:latin typeface="Arial Narrow" panose="020B0606020202030204" pitchFamily="34" charset="0"/>
              </a:rPr>
              <a:t>Elementos a considerar</a:t>
            </a:r>
            <a:endParaRPr lang="es-MX" sz="3600" dirty="0">
              <a:solidFill>
                <a:srgbClr val="E3AA3B"/>
              </a:solidFill>
              <a:effectLst/>
            </a:endParaRPr>
          </a:p>
        </p:txBody>
      </p:sp>
      <p:sp>
        <p:nvSpPr>
          <p:cNvPr id="6" name="Rectángulo 5"/>
          <p:cNvSpPr/>
          <p:nvPr/>
        </p:nvSpPr>
        <p:spPr>
          <a:xfrm>
            <a:off x="539552" y="1097811"/>
            <a:ext cx="8496944" cy="5632311"/>
          </a:xfrm>
          <a:prstGeom prst="rect">
            <a:avLst/>
          </a:prstGeom>
        </p:spPr>
        <p:txBody>
          <a:bodyPr wrap="square">
            <a:spAutoFit/>
          </a:bodyPr>
          <a:lstStyle/>
          <a:p>
            <a:pPr marL="342900" marR="152400" lvl="0" indent="-342900" algn="just">
              <a:spcAft>
                <a:spcPts val="0"/>
              </a:spcAft>
              <a:buFont typeface="+mj-lt"/>
              <a:buAutoNum type="arabicPeriod"/>
            </a:pPr>
            <a:r>
              <a:rPr lang="es-MX" sz="2000" dirty="0">
                <a:latin typeface="Arial" panose="020B0604020202020204" pitchFamily="34" charset="0"/>
                <a:ea typeface="Times New Roman" panose="02020603050405020304" pitchFamily="18" charset="0"/>
                <a:cs typeface="Arial" panose="020B0604020202020204" pitchFamily="34" charset="0"/>
              </a:rPr>
              <a:t>Conocer la legislación de datos personales.</a:t>
            </a:r>
            <a:endParaRPr lang="es-MX" sz="20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Font typeface="+mj-lt"/>
              <a:buAutoNum type="arabicPeriod"/>
            </a:pPr>
            <a:r>
              <a:rPr lang="es-MX" sz="2000" dirty="0">
                <a:latin typeface="Arial" panose="020B0604020202020204" pitchFamily="34" charset="0"/>
                <a:ea typeface="Times New Roman" panose="02020603050405020304" pitchFamily="18" charset="0"/>
                <a:cs typeface="Arial" panose="020B0604020202020204" pitchFamily="34" charset="0"/>
              </a:rPr>
              <a:t>Identificar las actividades o procedimientos en los que recaban, utilizan o tratan los datos personales.</a:t>
            </a:r>
            <a:endParaRPr lang="es-MX" sz="20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Font typeface="+mj-lt"/>
              <a:buAutoNum type="arabicPeriod"/>
            </a:pPr>
            <a:r>
              <a:rPr lang="es-MX" sz="2000" dirty="0">
                <a:latin typeface="Arial" panose="020B0604020202020204" pitchFamily="34" charset="0"/>
                <a:ea typeface="Times New Roman" panose="02020603050405020304" pitchFamily="18" charset="0"/>
                <a:cs typeface="Arial" panose="020B0604020202020204" pitchFamily="34" charset="0"/>
              </a:rPr>
              <a:t>Distinguir cómo obtiene los datos </a:t>
            </a:r>
            <a:r>
              <a:rPr lang="es-MX" sz="2000" dirty="0" smtClean="0">
                <a:latin typeface="Arial" panose="020B0604020202020204" pitchFamily="34" charset="0"/>
                <a:ea typeface="Times New Roman" panose="02020603050405020304" pitchFamily="18" charset="0"/>
                <a:cs typeface="Arial" panose="020B0604020202020204" pitchFamily="34" charset="0"/>
              </a:rPr>
              <a:t>personales.</a:t>
            </a:r>
          </a:p>
          <a:p>
            <a:pPr marL="342900" marR="152400" lvl="0" indent="-342900" algn="just">
              <a:spcAft>
                <a:spcPts val="0"/>
              </a:spcAft>
              <a:buFont typeface="+mj-lt"/>
              <a:buAutoNum type="arabicPeriod"/>
            </a:pPr>
            <a:r>
              <a:rPr lang="es-MX" sz="2000" dirty="0" smtClean="0">
                <a:latin typeface="Arial" panose="020B0604020202020204" pitchFamily="34" charset="0"/>
                <a:ea typeface="Times New Roman" panose="02020603050405020304" pitchFamily="18" charset="0"/>
                <a:cs typeface="Arial" panose="020B0604020202020204" pitchFamily="34" charset="0"/>
              </a:rPr>
              <a:t>Identificar </a:t>
            </a:r>
            <a:r>
              <a:rPr lang="es-MX" sz="2000" dirty="0">
                <a:latin typeface="Arial" panose="020B0604020202020204" pitchFamily="34" charset="0"/>
                <a:ea typeface="Times New Roman" panose="02020603050405020304" pitchFamily="18" charset="0"/>
                <a:cs typeface="Arial" panose="020B0604020202020204" pitchFamily="34" charset="0"/>
              </a:rPr>
              <a:t>para que finalidades se utilizan los datos y qué datos son recopilados, en el que deberá considerar que las finalidades deben ser concretas, lícitas, explícitas y legítimas </a:t>
            </a:r>
            <a:r>
              <a:rPr lang="es-MX" sz="2000" dirty="0" smtClean="0">
                <a:latin typeface="Arial" panose="020B0604020202020204" pitchFamily="34" charset="0"/>
                <a:ea typeface="Times New Roman" panose="02020603050405020304" pitchFamily="18" charset="0"/>
                <a:cs typeface="Arial" panose="020B0604020202020204" pitchFamily="34" charset="0"/>
              </a:rPr>
              <a:t>y </a:t>
            </a:r>
            <a:r>
              <a:rPr lang="es-MX" sz="2000" dirty="0">
                <a:latin typeface="Arial" panose="020B0604020202020204" pitchFamily="34" charset="0"/>
                <a:ea typeface="Times New Roman" panose="02020603050405020304" pitchFamily="18" charset="0"/>
                <a:cs typeface="Arial" panose="020B0604020202020204" pitchFamily="34" charset="0"/>
              </a:rPr>
              <a:t>que el tratamiento de los datos se limitará a aquellas que haya expresado en el aviso de privacidad. </a:t>
            </a:r>
            <a:endParaRPr lang="es-MX" sz="2000" dirty="0" smtClean="0">
              <a:latin typeface="Arial" panose="020B0604020202020204" pitchFamily="34" charset="0"/>
              <a:ea typeface="Times New Roman" panose="02020603050405020304" pitchFamily="18" charset="0"/>
              <a:cs typeface="Arial" panose="020B0604020202020204" pitchFamily="34" charset="0"/>
            </a:endParaRPr>
          </a:p>
          <a:p>
            <a:pPr marL="342900" marR="152400" lvl="0" indent="-342900" algn="just">
              <a:spcAft>
                <a:spcPts val="0"/>
              </a:spcAft>
              <a:buFont typeface="+mj-lt"/>
              <a:buAutoNum type="arabicPeriod"/>
            </a:pPr>
            <a:r>
              <a:rPr lang="es-MX" sz="2000" dirty="0" smtClean="0">
                <a:latin typeface="Arial" panose="020B0604020202020204" pitchFamily="34" charset="0"/>
                <a:ea typeface="Times New Roman" panose="02020603050405020304" pitchFamily="18" charset="0"/>
                <a:cs typeface="Arial" panose="020B0604020202020204" pitchFamily="34" charset="0"/>
              </a:rPr>
              <a:t>En </a:t>
            </a:r>
            <a:r>
              <a:rPr lang="es-MX" sz="2000" dirty="0">
                <a:latin typeface="Arial" panose="020B0604020202020204" pitchFamily="34" charset="0"/>
                <a:ea typeface="Times New Roman" panose="02020603050405020304" pitchFamily="18" charset="0"/>
                <a:cs typeface="Arial" panose="020B0604020202020204" pitchFamily="34" charset="0"/>
              </a:rPr>
              <a:t>la descripción de los datos se debe valorar que deben ser aquellos estrictamente necesarios para cumplir con las finalidades.</a:t>
            </a:r>
            <a:endParaRPr lang="es-MX" sz="20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Font typeface="+mj-lt"/>
              <a:buAutoNum type="arabicPeriod"/>
            </a:pPr>
            <a:r>
              <a:rPr lang="es-MX" sz="2000" dirty="0">
                <a:latin typeface="Arial" panose="020B0604020202020204" pitchFamily="34" charset="0"/>
                <a:ea typeface="Times New Roman" panose="02020603050405020304" pitchFamily="18" charset="0"/>
                <a:cs typeface="Arial" panose="020B0604020202020204" pitchFamily="34" charset="0"/>
              </a:rPr>
              <a:t>Identificar las transferencias que se realicen distinguiendo aquellas que requieren </a:t>
            </a:r>
            <a:r>
              <a:rPr lang="es-MX" sz="2000" dirty="0" smtClean="0">
                <a:latin typeface="Arial" panose="020B0604020202020204" pitchFamily="34" charset="0"/>
                <a:ea typeface="Times New Roman" panose="02020603050405020304" pitchFamily="18" charset="0"/>
                <a:cs typeface="Arial" panose="020B0604020202020204" pitchFamily="34" charset="0"/>
              </a:rPr>
              <a:t>consentimiento.</a:t>
            </a:r>
          </a:p>
          <a:p>
            <a:pPr marL="342900" marR="152400" lvl="0" indent="-342900" algn="just">
              <a:spcAft>
                <a:spcPts val="0"/>
              </a:spcAft>
              <a:buFont typeface="+mj-lt"/>
              <a:buAutoNum type="arabicPeriod"/>
            </a:pPr>
            <a:r>
              <a:rPr lang="es-MX" sz="2000" dirty="0" smtClean="0">
                <a:latin typeface="Arial" panose="020B0604020202020204" pitchFamily="34" charset="0"/>
                <a:ea typeface="Times New Roman" panose="02020603050405020304" pitchFamily="18" charset="0"/>
                <a:cs typeface="Arial" panose="020B0604020202020204" pitchFamily="34" charset="0"/>
              </a:rPr>
              <a:t>Buscar </a:t>
            </a:r>
            <a:r>
              <a:rPr lang="es-MX" sz="2000" dirty="0">
                <a:latin typeface="Arial" panose="020B0604020202020204" pitchFamily="34" charset="0"/>
                <a:ea typeface="Times New Roman" panose="02020603050405020304" pitchFamily="18" charset="0"/>
                <a:cs typeface="Arial" panose="020B0604020202020204" pitchFamily="34" charset="0"/>
              </a:rPr>
              <a:t>una redacción adecuada según se trate el usuario o población objetivo (incluso previsiones particulares para menores de edad, personas con capacidades diferentes o grupos vulnerables</a:t>
            </a:r>
            <a:r>
              <a:rPr lang="es-MX" sz="2000" dirty="0" smtClean="0">
                <a:latin typeface="Arial" panose="020B0604020202020204" pitchFamily="34" charset="0"/>
                <a:ea typeface="Times New Roman" panose="02020603050405020304" pitchFamily="18" charset="0"/>
                <a:cs typeface="Arial" panose="020B0604020202020204" pitchFamily="34" charset="0"/>
              </a:rPr>
              <a:t>).</a:t>
            </a:r>
          </a:p>
          <a:p>
            <a:pPr marL="342900" marR="152400" lvl="0" indent="-342900" algn="just">
              <a:spcAft>
                <a:spcPts val="0"/>
              </a:spcAft>
              <a:buFont typeface="+mj-lt"/>
              <a:buAutoNum type="arabicPeriod"/>
            </a:pPr>
            <a:r>
              <a:rPr lang="es-MX" sz="2000" dirty="0" smtClean="0">
                <a:effectLst/>
                <a:latin typeface="Arial" panose="020B0604020202020204" pitchFamily="34" charset="0"/>
                <a:ea typeface="Calibri" panose="020F0502020204030204" pitchFamily="34" charset="0"/>
                <a:cs typeface="Arial" panose="020B0604020202020204" pitchFamily="34" charset="0"/>
              </a:rPr>
              <a:t>Elaborar primero el Aviso integral, para después extraer el aviso simplificado.</a:t>
            </a:r>
            <a:endParaRPr lang="es-MX"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0630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9632" y="2132856"/>
            <a:ext cx="3312368"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2400" b="1" dirty="0" smtClean="0">
                <a:latin typeface="Arial" panose="020B0604020202020204" pitchFamily="34" charset="0"/>
                <a:cs typeface="Arial" panose="020B0604020202020204" pitchFamily="34" charset="0"/>
              </a:rPr>
              <a:t>Características</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Debe </a:t>
            </a:r>
            <a:r>
              <a:rPr lang="es-ES" dirty="0">
                <a:latin typeface="Arial" panose="020B0604020202020204" pitchFamily="34" charset="0"/>
                <a:cs typeface="Arial" panose="020B0604020202020204" pitchFamily="34" charset="0"/>
              </a:rPr>
              <a:t>ser sencillo;</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Con </a:t>
            </a:r>
            <a:r>
              <a:rPr lang="es-ES" dirty="0">
                <a:latin typeface="Arial" panose="020B0604020202020204" pitchFamily="34" charset="0"/>
                <a:cs typeface="Arial" panose="020B0604020202020204" pitchFamily="34" charset="0"/>
              </a:rPr>
              <a:t>la información necesaria;</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Expresado </a:t>
            </a:r>
            <a:r>
              <a:rPr lang="es-ES" dirty="0">
                <a:latin typeface="Arial" panose="020B0604020202020204" pitchFamily="34" charset="0"/>
                <a:cs typeface="Arial" panose="020B0604020202020204" pitchFamily="34" charset="0"/>
              </a:rPr>
              <a:t>en lenguaje claro; y</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Con </a:t>
            </a:r>
            <a:r>
              <a:rPr lang="es-ES" dirty="0">
                <a:latin typeface="Arial" panose="020B0604020202020204" pitchFamily="34" charset="0"/>
                <a:cs typeface="Arial" panose="020B0604020202020204" pitchFamily="34" charset="0"/>
              </a:rPr>
              <a:t>una estructura y diseño que facilite su comprensión.</a:t>
            </a:r>
          </a:p>
        </p:txBody>
      </p:sp>
      <p:sp>
        <p:nvSpPr>
          <p:cNvPr id="5" name="Rectángulo 4"/>
          <p:cNvSpPr/>
          <p:nvPr/>
        </p:nvSpPr>
        <p:spPr>
          <a:xfrm>
            <a:off x="4746996" y="1844824"/>
            <a:ext cx="4114504" cy="46166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S" sz="2400" b="1" dirty="0" smtClean="0">
                <a:latin typeface="Arial" panose="020B0604020202020204" pitchFamily="34" charset="0"/>
                <a:cs typeface="Arial" panose="020B0604020202020204" pitchFamily="34" charset="0"/>
              </a:rPr>
              <a:t>Prohibiciones</a:t>
            </a:r>
          </a:p>
          <a:p>
            <a:endParaRPr lang="es-E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Usar </a:t>
            </a:r>
            <a:r>
              <a:rPr lang="es-ES" dirty="0">
                <a:latin typeface="Arial" panose="020B0604020202020204" pitchFamily="34" charset="0"/>
                <a:cs typeface="Arial" panose="020B0604020202020204" pitchFamily="34" charset="0"/>
              </a:rPr>
              <a:t>frases inexactas, ambiguas o vagas;</a:t>
            </a:r>
          </a:p>
          <a:p>
            <a:pPr marL="285750" indent="-285750" algn="just">
              <a:buFont typeface="Arial" panose="020B0604020202020204" pitchFamily="34" charset="0"/>
              <a:buChar char="•"/>
            </a:pPr>
            <a:endParaRPr lang="es-ES" sz="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Incluir </a:t>
            </a:r>
            <a:r>
              <a:rPr lang="es-ES" dirty="0">
                <a:latin typeface="Arial" panose="020B0604020202020204" pitchFamily="34" charset="0"/>
                <a:cs typeface="Arial" panose="020B0604020202020204" pitchFamily="34" charset="0"/>
              </a:rPr>
              <a:t>textos o formatos que induzcan al titular a elegir una opción en específico;</a:t>
            </a:r>
          </a:p>
          <a:p>
            <a:pPr marL="285750" indent="-285750" algn="just">
              <a:buFont typeface="Arial" panose="020B0604020202020204" pitchFamily="34" charset="0"/>
              <a:buChar char="•"/>
            </a:pPr>
            <a:endParaRPr lang="es-ES" sz="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Marcar </a:t>
            </a:r>
            <a:r>
              <a:rPr lang="es-ES" dirty="0">
                <a:latin typeface="Arial" panose="020B0604020202020204" pitchFamily="34" charset="0"/>
                <a:cs typeface="Arial" panose="020B0604020202020204" pitchFamily="34" charset="0"/>
              </a:rPr>
              <a:t>previamente casillas, en caso de que éstas se incluyan para que el titular otorgue su consentimiento; y</a:t>
            </a:r>
          </a:p>
          <a:p>
            <a:pPr marL="285750" indent="-285750" algn="just">
              <a:buFont typeface="Arial" panose="020B0604020202020204" pitchFamily="34" charset="0"/>
              <a:buChar char="•"/>
            </a:pPr>
            <a:endParaRPr lang="es-ES" sz="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Remitir </a:t>
            </a:r>
            <a:r>
              <a:rPr lang="es-ES" dirty="0">
                <a:latin typeface="Arial" panose="020B0604020202020204" pitchFamily="34" charset="0"/>
                <a:cs typeface="Arial" panose="020B0604020202020204" pitchFamily="34" charset="0"/>
              </a:rPr>
              <a:t>a textos o documentos que no estén disponibles para el titular en el aviso de privacidad. </a:t>
            </a:r>
          </a:p>
        </p:txBody>
      </p:sp>
      <p:sp>
        <p:nvSpPr>
          <p:cNvPr id="6" name="Título 2"/>
          <p:cNvSpPr txBox="1">
            <a:spLocks/>
          </p:cNvSpPr>
          <p:nvPr/>
        </p:nvSpPr>
        <p:spPr>
          <a:xfrm>
            <a:off x="1835696" y="0"/>
            <a:ext cx="6266696" cy="690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600" dirty="0" smtClean="0">
                <a:solidFill>
                  <a:srgbClr val="E3AA3B"/>
                </a:solidFill>
                <a:effectLst/>
                <a:latin typeface="Arial Narrow" panose="020B0606020202030204" pitchFamily="34" charset="0"/>
              </a:rPr>
              <a:t>Aviso de privacidad</a:t>
            </a:r>
            <a:endParaRPr lang="es-MX" sz="3600" dirty="0">
              <a:solidFill>
                <a:srgbClr val="E3AA3B"/>
              </a:solidFill>
              <a:effectLst/>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53" y="866420"/>
            <a:ext cx="866390" cy="824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16" descr="Resultado de imagen para finalidad de tratamiento de datos personal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572" b="737"/>
          <a:stretch/>
        </p:blipFill>
        <p:spPr bwMode="auto">
          <a:xfrm rot="702023">
            <a:off x="1999451" y="788763"/>
            <a:ext cx="1081445" cy="11024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96369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1115616" y="1905316"/>
          <a:ext cx="7200800" cy="3925824"/>
        </p:xfrm>
        <a:graphic>
          <a:graphicData uri="http://schemas.openxmlformats.org/drawingml/2006/table">
            <a:tbl>
              <a:tblPr firstRow="1" firstCol="1" bandRow="1">
                <a:tableStyleId>{5C22544A-7EE6-4342-B048-85BDC9FD1C3A}</a:tableStyleId>
              </a:tblPr>
              <a:tblGrid>
                <a:gridCol w="1734662"/>
                <a:gridCol w="5466138"/>
              </a:tblGrid>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Tipo de medio de difusión</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Descripción</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Físicos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just">
                        <a:lnSpc>
                          <a:spcPct val="115000"/>
                        </a:lnSpc>
                        <a:spcAft>
                          <a:spcPts val="0"/>
                        </a:spcAft>
                      </a:pPr>
                      <a:r>
                        <a:rPr lang="es-MX" sz="1600" dirty="0">
                          <a:solidFill>
                            <a:schemeClr val="tx1"/>
                          </a:solidFill>
                          <a:effectLst/>
                          <a:latin typeface="Arial" panose="020B0604020202020204" pitchFamily="34" charset="0"/>
                          <a:cs typeface="Arial" panose="020B0604020202020204" pitchFamily="34" charset="0"/>
                        </a:rPr>
                        <a:t>Entrega individual del aviso, colocar letrero o anuncio, inserción del aviso en formato o documento por el que se recolecte el dato </a:t>
                      </a:r>
                      <a:r>
                        <a:rPr lang="es-MX" sz="1600" dirty="0" smtClean="0">
                          <a:solidFill>
                            <a:schemeClr val="tx1"/>
                          </a:solidFill>
                          <a:effectLst/>
                          <a:latin typeface="Arial" panose="020B0604020202020204" pitchFamily="34" charset="0"/>
                          <a:cs typeface="Arial" panose="020B0604020202020204" pitchFamily="34" charset="0"/>
                        </a:rPr>
                        <a:t>personal.</a:t>
                      </a:r>
                      <a:endParaRPr lang="es-MX"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Electrónicos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just">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Correo electrónico, inserción en la plataforma o sistema electrónico que se utilice, Internet, o la tecnología que así lo permita tomando en consideración las prohibiciones.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Sonoros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just">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A través de los servidores públicos o personal que brinde atención al público de forma directa o vía telefónica por grabaciones previamente establecidas.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Ópticos o visuales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just">
                        <a:lnSpc>
                          <a:spcPct val="115000"/>
                        </a:lnSpc>
                        <a:spcAft>
                          <a:spcPts val="0"/>
                        </a:spcAft>
                      </a:pPr>
                      <a:r>
                        <a:rPr lang="es-MX" sz="1600" dirty="0">
                          <a:solidFill>
                            <a:schemeClr val="tx1"/>
                          </a:solidFill>
                          <a:effectLst/>
                          <a:latin typeface="Arial" panose="020B0604020202020204" pitchFamily="34" charset="0"/>
                          <a:cs typeface="Arial" panose="020B0604020202020204" pitchFamily="34" charset="0"/>
                        </a:rPr>
                        <a:t>Proyección en pantallas o difusión de </a:t>
                      </a:r>
                      <a:r>
                        <a:rPr lang="es-MX" sz="1600" dirty="0" smtClean="0">
                          <a:solidFill>
                            <a:schemeClr val="tx1"/>
                          </a:solidFill>
                          <a:effectLst/>
                          <a:latin typeface="Arial" panose="020B0604020202020204" pitchFamily="34" charset="0"/>
                          <a:cs typeface="Arial" panose="020B0604020202020204" pitchFamily="34" charset="0"/>
                        </a:rPr>
                        <a:t>carteles.</a:t>
                      </a:r>
                      <a:endParaRPr lang="es-MX"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Rectángulo 6"/>
          <p:cNvSpPr/>
          <p:nvPr/>
        </p:nvSpPr>
        <p:spPr>
          <a:xfrm>
            <a:off x="953852" y="116632"/>
            <a:ext cx="7236296" cy="1754326"/>
          </a:xfrm>
          <a:prstGeom prst="rect">
            <a:avLst/>
          </a:prstGeom>
        </p:spPr>
        <p:txBody>
          <a:bodyPr wrap="square">
            <a:spAutoFit/>
          </a:bodyPr>
          <a:lstStyle/>
          <a:p>
            <a:pPr algn="ctr"/>
            <a:r>
              <a:rPr lang="es-ES" sz="3600" b="1" dirty="0" smtClean="0">
                <a:solidFill>
                  <a:srgbClr val="E3AA3B"/>
                </a:solidFill>
                <a:latin typeface="Arial Narrow" panose="020B0606020202030204" pitchFamily="34" charset="0"/>
              </a:rPr>
              <a:t>Medios </a:t>
            </a:r>
            <a:r>
              <a:rPr lang="es-ES" sz="3600" b="1" dirty="0">
                <a:solidFill>
                  <a:srgbClr val="E3AA3B"/>
                </a:solidFill>
                <a:latin typeface="Arial Narrow" panose="020B0606020202030204" pitchFamily="34" charset="0"/>
              </a:rPr>
              <a:t>que se puede utilizar para difundir o dar a conocer el aviso de </a:t>
            </a:r>
            <a:r>
              <a:rPr lang="es-ES" sz="3600" b="1" dirty="0" smtClean="0">
                <a:solidFill>
                  <a:srgbClr val="E3AA3B"/>
                </a:solidFill>
                <a:latin typeface="Arial Narrow" panose="020B0606020202030204" pitchFamily="34" charset="0"/>
              </a:rPr>
              <a:t>privacidad</a:t>
            </a:r>
            <a:endParaRPr lang="es-ES" sz="3600" b="1" dirty="0">
              <a:solidFill>
                <a:srgbClr val="E3AA3B"/>
              </a:solidFill>
              <a:latin typeface="Arial Narrow" panose="020B0606020202030204" pitchFamily="34" charset="0"/>
            </a:endParaRPr>
          </a:p>
        </p:txBody>
      </p:sp>
    </p:spTree>
    <p:extLst>
      <p:ext uri="{BB962C8B-B14F-4D97-AF65-F5344CB8AC3E}">
        <p14:creationId xmlns:p14="http://schemas.microsoft.com/office/powerpoint/2010/main" val="189375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55576" y="116632"/>
            <a:ext cx="7886700" cy="690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600" dirty="0" smtClean="0">
                <a:solidFill>
                  <a:srgbClr val="E3AA3B"/>
                </a:solidFill>
                <a:effectLst/>
                <a:latin typeface="Arial Narrow" panose="020B0606020202030204" pitchFamily="34" charset="0"/>
              </a:rPr>
              <a:t>Implicaciones</a:t>
            </a:r>
          </a:p>
        </p:txBody>
      </p:sp>
      <p:pic>
        <p:nvPicPr>
          <p:cNvPr id="2" name="Imagen 1"/>
          <p:cNvPicPr>
            <a:picLocks noChangeAspect="1"/>
          </p:cNvPicPr>
          <p:nvPr/>
        </p:nvPicPr>
        <p:blipFill>
          <a:blip r:embed="rId3"/>
          <a:stretch>
            <a:fillRect/>
          </a:stretch>
        </p:blipFill>
        <p:spPr>
          <a:xfrm>
            <a:off x="539552" y="807194"/>
            <a:ext cx="8496944" cy="5790158"/>
          </a:xfrm>
          <a:prstGeom prst="rect">
            <a:avLst/>
          </a:prstGeom>
        </p:spPr>
      </p:pic>
      <p:sp>
        <p:nvSpPr>
          <p:cNvPr id="6" name="Flecha abajo 5"/>
          <p:cNvSpPr/>
          <p:nvPr/>
        </p:nvSpPr>
        <p:spPr>
          <a:xfrm rot="3995221">
            <a:off x="7752609" y="4725691"/>
            <a:ext cx="757815" cy="11521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2330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p:txBody>
          <a:bodyPr/>
          <a:lstStyle/>
          <a:p>
            <a:pPr algn="ctr"/>
            <a:r>
              <a:rPr lang="es-MX" dirty="0" smtClean="0">
                <a:solidFill>
                  <a:srgbClr val="FFC000"/>
                </a:solidFill>
              </a:rPr>
              <a:t>Letrero</a:t>
            </a:r>
            <a:endParaRPr lang="es-MX" dirty="0">
              <a:solidFill>
                <a:srgbClr val="FFC000"/>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27" y="980728"/>
            <a:ext cx="7860498" cy="573846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356" y="1124745"/>
            <a:ext cx="1265180" cy="1512168"/>
          </a:xfrm>
          <a:prstGeom prst="rect">
            <a:avLst/>
          </a:prstGeom>
        </p:spPr>
      </p:pic>
      <p:sp>
        <p:nvSpPr>
          <p:cNvPr id="7" name="Flecha abajo 6"/>
          <p:cNvSpPr/>
          <p:nvPr/>
        </p:nvSpPr>
        <p:spPr>
          <a:xfrm rot="2477059">
            <a:off x="6652362" y="64431"/>
            <a:ext cx="792088"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0779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634331" y="845875"/>
            <a:ext cx="4032448" cy="5796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3" name="Subtítulo 2"/>
          <p:cNvSpPr>
            <a:spLocks noGrp="1"/>
          </p:cNvSpPr>
          <p:nvPr>
            <p:ph type="subTitle" idx="13"/>
          </p:nvPr>
        </p:nvSpPr>
        <p:spPr>
          <a:xfrm>
            <a:off x="755576" y="141064"/>
            <a:ext cx="8229600" cy="767656"/>
          </a:xfrm>
        </p:spPr>
        <p:txBody>
          <a:bodyPr/>
          <a:lstStyle/>
          <a:p>
            <a:pPr algn="ctr"/>
            <a:r>
              <a:rPr lang="es-MX" dirty="0" smtClean="0">
                <a:solidFill>
                  <a:srgbClr val="FFC000"/>
                </a:solidFill>
              </a:rPr>
              <a:t>Incorporado a un formato impreso</a:t>
            </a:r>
            <a:endParaRPr lang="es-MX" dirty="0">
              <a:solidFill>
                <a:srgbClr val="FFC000"/>
              </a:solidFill>
            </a:endParaRPr>
          </a:p>
        </p:txBody>
      </p:sp>
      <p:graphicFrame>
        <p:nvGraphicFramePr>
          <p:cNvPr id="2" name="Tabla 1"/>
          <p:cNvGraphicFramePr>
            <a:graphicFrameLocks noGrp="1"/>
          </p:cNvGraphicFramePr>
          <p:nvPr>
            <p:extLst/>
          </p:nvPr>
        </p:nvGraphicFramePr>
        <p:xfrm>
          <a:off x="886360" y="1484784"/>
          <a:ext cx="3528390" cy="1549544"/>
        </p:xfrm>
        <a:graphic>
          <a:graphicData uri="http://schemas.openxmlformats.org/drawingml/2006/table">
            <a:tbl>
              <a:tblPr firstRow="1" bandRow="1">
                <a:tableStyleId>{5C22544A-7EE6-4342-B048-85BDC9FD1C3A}</a:tableStyleId>
              </a:tblPr>
              <a:tblGrid>
                <a:gridCol w="1176130"/>
                <a:gridCol w="1488165"/>
                <a:gridCol w="864095"/>
              </a:tblGrid>
              <a:tr h="370840">
                <a:tc>
                  <a:txBody>
                    <a:bodyPr/>
                    <a:lstStyle/>
                    <a:p>
                      <a:r>
                        <a:rPr lang="es-MX" sz="1400" dirty="0" smtClean="0"/>
                        <a:t>Nombre</a:t>
                      </a:r>
                      <a:endParaRPr lang="es-MX" sz="1400" dirty="0"/>
                    </a:p>
                  </a:txBody>
                  <a:tcPr/>
                </a:tc>
                <a:tc>
                  <a:txBody>
                    <a:bodyPr/>
                    <a:lstStyle/>
                    <a:p>
                      <a:r>
                        <a:rPr lang="es-MX" sz="1400" dirty="0" smtClean="0"/>
                        <a:t>procedencia</a:t>
                      </a:r>
                      <a:endParaRPr lang="es-MX" sz="1400" dirty="0"/>
                    </a:p>
                  </a:txBody>
                  <a:tcPr/>
                </a:tc>
                <a:tc>
                  <a:txBody>
                    <a:bodyPr/>
                    <a:lstStyle/>
                    <a:p>
                      <a:r>
                        <a:rPr lang="es-MX" sz="1400" dirty="0" smtClean="0"/>
                        <a:t>firma</a:t>
                      </a:r>
                      <a:endParaRPr lang="es-MX" sz="1400" dirty="0"/>
                    </a:p>
                  </a:txBody>
                  <a:tcPr/>
                </a:tc>
              </a:tr>
              <a:tr h="437024">
                <a:tc>
                  <a:txBody>
                    <a:bodyPr/>
                    <a:lstStyle/>
                    <a:p>
                      <a:endParaRPr lang="es-MX"/>
                    </a:p>
                  </a:txBody>
                  <a:tcPr/>
                </a:tc>
                <a:tc>
                  <a:txBody>
                    <a:bodyPr/>
                    <a:lstStyle/>
                    <a:p>
                      <a:endParaRPr lang="es-MX"/>
                    </a:p>
                  </a:txBody>
                  <a:tcPr/>
                </a:tc>
                <a:tc>
                  <a:txBody>
                    <a:bodyPr/>
                    <a:lstStyle/>
                    <a:p>
                      <a:endParaRPr lang="es-MX"/>
                    </a:p>
                  </a:txBody>
                  <a:tcPr/>
                </a:tc>
              </a:tr>
              <a:tr h="370840">
                <a:tc>
                  <a:txBody>
                    <a:bodyPr/>
                    <a:lstStyle/>
                    <a:p>
                      <a:endParaRPr lang="es-MX" dirty="0"/>
                    </a:p>
                  </a:txBody>
                  <a:tcPr/>
                </a:tc>
                <a:tc>
                  <a:txBody>
                    <a:bodyPr/>
                    <a:lstStyle/>
                    <a:p>
                      <a:endParaRPr lang="es-MX"/>
                    </a:p>
                  </a:txBody>
                  <a:tcPr/>
                </a:tc>
                <a:tc>
                  <a:txBody>
                    <a:bodyPr/>
                    <a:lstStyle/>
                    <a:p>
                      <a:endParaRPr lang="es-MX"/>
                    </a:p>
                  </a:txBody>
                  <a:tcPr/>
                </a:tc>
              </a:tr>
              <a:tr h="370840">
                <a:tc>
                  <a:txBody>
                    <a:bodyPr/>
                    <a:lstStyle/>
                    <a:p>
                      <a:endParaRPr lang="es-MX"/>
                    </a:p>
                  </a:txBody>
                  <a:tcPr/>
                </a:tc>
                <a:tc>
                  <a:txBody>
                    <a:bodyPr/>
                    <a:lstStyle/>
                    <a:p>
                      <a:endParaRPr lang="es-MX"/>
                    </a:p>
                  </a:txBody>
                  <a:tcPr/>
                </a:tc>
                <a:tc>
                  <a:txBody>
                    <a:bodyPr/>
                    <a:lstStyle/>
                    <a:p>
                      <a:endParaRPr lang="es-MX" dirty="0"/>
                    </a:p>
                  </a:txBody>
                  <a:tcPr/>
                </a:tc>
              </a:tr>
            </a:tbl>
          </a:graphicData>
        </a:graphic>
      </p:graphicFrame>
      <p:sp>
        <p:nvSpPr>
          <p:cNvPr id="4" name="CuadroTexto 3"/>
          <p:cNvSpPr txBox="1"/>
          <p:nvPr/>
        </p:nvSpPr>
        <p:spPr>
          <a:xfrm>
            <a:off x="978496" y="966213"/>
            <a:ext cx="3528392" cy="369332"/>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Lista de asistencia a cursos</a:t>
            </a:r>
            <a:endParaRPr lang="es-MX" b="1" dirty="0">
              <a:latin typeface="Arial" panose="020B0604020202020204" pitchFamily="34" charset="0"/>
              <a:cs typeface="Arial" panose="020B0604020202020204" pitchFamily="34" charset="0"/>
            </a:endParaRPr>
          </a:p>
        </p:txBody>
      </p:sp>
      <p:sp>
        <p:nvSpPr>
          <p:cNvPr id="8" name="CuadroTexto 7"/>
          <p:cNvSpPr txBox="1"/>
          <p:nvPr/>
        </p:nvSpPr>
        <p:spPr>
          <a:xfrm>
            <a:off x="821236" y="3300616"/>
            <a:ext cx="3816423" cy="3416320"/>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Aviso de privacidad simplificado o integral.</a:t>
            </a:r>
          </a:p>
          <a:p>
            <a:endParaRPr lang="es-MX" dirty="0"/>
          </a:p>
          <a:p>
            <a:r>
              <a:rPr lang="es-MX" dirty="0" smtClean="0"/>
              <a:t>xxxxxxxxxxxxxxxxxxxxxxxxxxxxxxxxxxxxxxxxxxxxxxxxxxxxxxxxxxxxxxxxxxxxxxxxxxxxxxxxxxxxxxxxxxxxxxxxxxxxxxxxxxxxxxxxxxxxxxxxxxxxxxxxxxxxxxxxxxxxxxxxxxxxxxxxxxxxxxxxxxxxxxxxxxxxxxxxxxxxxxxxxxxxxxxxxxxxxxxxxxxxxxxxxxxxxxxxxxxxxxxxxxxxxxxxxx</a:t>
            </a:r>
            <a:endParaRPr lang="es-MX" dirty="0"/>
          </a:p>
        </p:txBody>
      </p:sp>
      <p:sp>
        <p:nvSpPr>
          <p:cNvPr id="10" name="Rectángulo 9"/>
          <p:cNvSpPr/>
          <p:nvPr/>
        </p:nvSpPr>
        <p:spPr>
          <a:xfrm>
            <a:off x="4880518" y="877298"/>
            <a:ext cx="4032448" cy="5796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a:p>
            <a:pPr algn="ctr"/>
            <a:endParaRPr lang="es-MX" dirty="0" smtClean="0"/>
          </a:p>
          <a:p>
            <a:pPr algn="ctr"/>
            <a:endParaRPr lang="es-MX" dirty="0"/>
          </a:p>
          <a:p>
            <a:pPr algn="ctr"/>
            <a:endParaRPr lang="es-MX" dirty="0" smtClean="0"/>
          </a:p>
          <a:p>
            <a:pPr algn="ctr"/>
            <a:endParaRPr lang="es-MX" dirty="0" smtClean="0"/>
          </a:p>
          <a:p>
            <a:pPr algn="ctr"/>
            <a:r>
              <a:rPr lang="es-MX" dirty="0" smtClean="0"/>
              <a:t>}</a:t>
            </a:r>
          </a:p>
          <a:p>
            <a:pPr algn="ctr"/>
            <a:endParaRPr lang="es-MX" dirty="0"/>
          </a:p>
          <a:p>
            <a:pPr algn="ctr"/>
            <a:endParaRPr lang="es-MX" dirty="0" smtClean="0"/>
          </a:p>
          <a:p>
            <a:pPr algn="ctr"/>
            <a:endParaRPr lang="es-MX" dirty="0"/>
          </a:p>
          <a:p>
            <a:pPr algn="ctr"/>
            <a:endParaRPr lang="es-MX" dirty="0" smtClean="0"/>
          </a:p>
          <a:p>
            <a:pPr algn="ctr"/>
            <a:endParaRPr lang="es-MX" dirty="0"/>
          </a:p>
          <a:p>
            <a:pPr algn="ctr"/>
            <a:endParaRPr lang="es-MX" dirty="0" smtClean="0"/>
          </a:p>
          <a:p>
            <a:pPr algn="ctr"/>
            <a:r>
              <a:rPr lang="es-MX" b="1" dirty="0" smtClean="0"/>
              <a:t>Aviso de privacidad simplificado o integral: XXXXXXXXXXXXXXXXXXXXXXXXXXXXXXXXXXXXXXXXXXXXXXXXXXXXXXXXXXXXXXXXXXXXXXXXXXXXXXXXXXXXXXXXXXXXXXXXXXXXXXXXXXXXXXXXXXXXXXXXXXXXXX</a:t>
            </a:r>
            <a:endParaRPr lang="es-MX" b="1" dirty="0"/>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477" y="1172547"/>
            <a:ext cx="3171000" cy="2887634"/>
          </a:xfrm>
          <a:prstGeom prst="rect">
            <a:avLst/>
          </a:prstGeom>
        </p:spPr>
      </p:pic>
      <p:sp>
        <p:nvSpPr>
          <p:cNvPr id="12" name="Flecha abajo 11"/>
          <p:cNvSpPr/>
          <p:nvPr/>
        </p:nvSpPr>
        <p:spPr>
          <a:xfrm rot="3995221">
            <a:off x="3029736" y="2260104"/>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bajo 12"/>
          <p:cNvSpPr/>
          <p:nvPr/>
        </p:nvSpPr>
        <p:spPr>
          <a:xfrm rot="3995221">
            <a:off x="7556466" y="3484116"/>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7774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CuadroTexto"/>
          <p:cNvSpPr txBox="1"/>
          <p:nvPr/>
        </p:nvSpPr>
        <p:spPr>
          <a:xfrm>
            <a:off x="612669" y="2402887"/>
            <a:ext cx="810090" cy="646331"/>
          </a:xfrm>
          <a:prstGeom prst="rect">
            <a:avLst/>
          </a:prstGeom>
          <a:noFill/>
        </p:spPr>
        <p:txBody>
          <a:bodyPr wrap="square" rtlCol="0">
            <a:spAutoFit/>
          </a:bodyPr>
          <a:lstStyle/>
          <a:p>
            <a:pPr algn="ctr"/>
            <a:r>
              <a:rPr lang="es-MX" sz="1200" b="1" dirty="0">
                <a:solidFill>
                  <a:schemeClr val="bg1"/>
                </a:solidFill>
                <a:latin typeface="Arial Narrow" panose="020B0606020202030204" pitchFamily="34" charset="0"/>
              </a:rPr>
              <a:t>Datos personales</a:t>
            </a:r>
          </a:p>
        </p:txBody>
      </p:sp>
      <p:sp>
        <p:nvSpPr>
          <p:cNvPr id="8" name="5 CuadroTexto"/>
          <p:cNvSpPr txBox="1"/>
          <p:nvPr/>
        </p:nvSpPr>
        <p:spPr>
          <a:xfrm>
            <a:off x="936705" y="3429002"/>
            <a:ext cx="648072" cy="646331"/>
          </a:xfrm>
          <a:prstGeom prst="rect">
            <a:avLst/>
          </a:prstGeom>
          <a:noFill/>
        </p:spPr>
        <p:txBody>
          <a:bodyPr wrap="square" rtlCol="0">
            <a:spAutoFit/>
          </a:bodyPr>
          <a:lstStyle/>
          <a:p>
            <a:pPr algn="ctr"/>
            <a:r>
              <a:rPr lang="es-MX" sz="1200" b="1" dirty="0">
                <a:solidFill>
                  <a:schemeClr val="bg1"/>
                </a:solidFill>
                <a:latin typeface="Arial Narrow" panose="020B0606020202030204" pitchFamily="34" charset="0"/>
              </a:rPr>
              <a:t>Datos sensibles</a:t>
            </a:r>
          </a:p>
        </p:txBody>
      </p:sp>
      <p:sp>
        <p:nvSpPr>
          <p:cNvPr id="9" name="5 CuadroTexto"/>
          <p:cNvSpPr txBox="1"/>
          <p:nvPr/>
        </p:nvSpPr>
        <p:spPr>
          <a:xfrm>
            <a:off x="588273" y="4620617"/>
            <a:ext cx="810090" cy="230832"/>
          </a:xfrm>
          <a:prstGeom prst="rect">
            <a:avLst/>
          </a:prstGeom>
          <a:noFill/>
        </p:spPr>
        <p:txBody>
          <a:bodyPr wrap="square" rtlCol="0">
            <a:spAutoFit/>
          </a:bodyPr>
          <a:lstStyle/>
          <a:p>
            <a:pPr algn="ctr"/>
            <a:r>
              <a:rPr lang="es-MX" sz="900" b="1" dirty="0">
                <a:solidFill>
                  <a:schemeClr val="bg1"/>
                </a:solidFill>
                <a:latin typeface="Arial Narrow" panose="020B0606020202030204" pitchFamily="34" charset="0"/>
              </a:rPr>
              <a:t>Tratamiento</a:t>
            </a:r>
          </a:p>
        </p:txBody>
      </p:sp>
      <p:sp>
        <p:nvSpPr>
          <p:cNvPr id="2" name="Rectángulo 1"/>
          <p:cNvSpPr/>
          <p:nvPr/>
        </p:nvSpPr>
        <p:spPr>
          <a:xfrm>
            <a:off x="539552" y="1336058"/>
            <a:ext cx="4726256" cy="584775"/>
          </a:xfrm>
          <a:prstGeom prst="rect">
            <a:avLst/>
          </a:prstGeom>
        </p:spPr>
        <p:txBody>
          <a:bodyPr wrap="square">
            <a:spAutoFit/>
          </a:bodyPr>
          <a:lstStyle/>
          <a:p>
            <a:pPr algn="ctr"/>
            <a:r>
              <a:rPr lang="es-MX" sz="3200" dirty="0">
                <a:latin typeface="Arial Narrow" panose="020B0606020202030204" pitchFamily="34" charset="0"/>
              </a:rPr>
              <a:t>Toda</a:t>
            </a: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899" y="4113336"/>
            <a:ext cx="2105170" cy="1578878"/>
          </a:xfrm>
          <a:prstGeom prst="rect">
            <a:avLst/>
          </a:prstGeom>
        </p:spPr>
      </p:pic>
      <p:sp>
        <p:nvSpPr>
          <p:cNvPr id="3" name="Rectángulo 2"/>
          <p:cNvSpPr/>
          <p:nvPr/>
        </p:nvSpPr>
        <p:spPr>
          <a:xfrm>
            <a:off x="2802672" y="2298493"/>
            <a:ext cx="3060453" cy="954107"/>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2800" dirty="0">
                <a:ln/>
                <a:latin typeface="Arial Narrow" panose="020B0606020202030204" pitchFamily="34" charset="0"/>
              </a:rPr>
              <a:t>concerniente </a:t>
            </a:r>
          </a:p>
          <a:p>
            <a:pPr algn="ctr"/>
            <a:r>
              <a:rPr lang="es-MX" sz="2800" dirty="0">
                <a:ln/>
                <a:latin typeface="Arial Narrow" panose="020B0606020202030204" pitchFamily="34" charset="0"/>
              </a:rPr>
              <a:t>a una </a:t>
            </a:r>
            <a:r>
              <a:rPr lang="es-MX" sz="2800" b="1" dirty="0">
                <a:ln/>
                <a:solidFill>
                  <a:schemeClr val="accent3"/>
                </a:solidFill>
                <a:latin typeface="Arial Narrow" panose="020B0606020202030204" pitchFamily="34" charset="0"/>
              </a:rPr>
              <a:t>persona física </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32" y="4113336"/>
            <a:ext cx="2143125" cy="142875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4697" y="1930315"/>
            <a:ext cx="914400" cy="914400"/>
          </a:xfrm>
          <a:prstGeom prst="rect">
            <a:avLst/>
          </a:prstGeom>
        </p:spPr>
      </p:pic>
      <p:sp>
        <p:nvSpPr>
          <p:cNvPr id="17" name="Rectángulo 16"/>
          <p:cNvSpPr/>
          <p:nvPr/>
        </p:nvSpPr>
        <p:spPr>
          <a:xfrm>
            <a:off x="3912816" y="3258622"/>
            <a:ext cx="2787944" cy="122341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050" b="1" dirty="0">
                <a:ln/>
                <a:solidFill>
                  <a:schemeClr val="accent3"/>
                </a:solidFill>
                <a:latin typeface="Arial Narrow" panose="020B0606020202030204" pitchFamily="34" charset="0"/>
              </a:rPr>
              <a:t>Identificable </a:t>
            </a:r>
          </a:p>
          <a:p>
            <a:pPr algn="ctr"/>
            <a:r>
              <a:rPr lang="es-MX" dirty="0">
                <a:ln/>
                <a:latin typeface="Arial Narrow" panose="020B0606020202030204" pitchFamily="34" charset="0"/>
              </a:rPr>
              <a:t>(</a:t>
            </a:r>
            <a:r>
              <a:rPr lang="es-MX" sz="1500" dirty="0">
                <a:ln/>
                <a:latin typeface="Arial Narrow" panose="020B0606020202030204" pitchFamily="34" charset="0"/>
              </a:rPr>
              <a:t>cuando su identidad puede</a:t>
            </a:r>
          </a:p>
          <a:p>
            <a:pPr algn="ctr"/>
            <a:r>
              <a:rPr lang="es-MX" sz="1500" dirty="0">
                <a:ln/>
                <a:latin typeface="Arial Narrow" panose="020B0606020202030204" pitchFamily="34" charset="0"/>
              </a:rPr>
              <a:t> ser determinada)</a:t>
            </a:r>
          </a:p>
        </p:txBody>
      </p:sp>
      <p:sp>
        <p:nvSpPr>
          <p:cNvPr id="19" name="Rectángulo 18"/>
          <p:cNvSpPr/>
          <p:nvPr/>
        </p:nvSpPr>
        <p:spPr>
          <a:xfrm>
            <a:off x="3842832" y="1686074"/>
            <a:ext cx="2573461"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050" b="1" dirty="0">
                <a:ln/>
                <a:solidFill>
                  <a:schemeClr val="accent3"/>
                </a:solidFill>
                <a:latin typeface="Arial Narrow" panose="020B0606020202030204" pitchFamily="34" charset="0"/>
              </a:rPr>
              <a:t>información</a:t>
            </a:r>
            <a:endParaRPr lang="es-MX" sz="4050" b="1" dirty="0">
              <a:ln/>
              <a:solidFill>
                <a:schemeClr val="accent3"/>
              </a:solidFill>
            </a:endParaRPr>
          </a:p>
        </p:txBody>
      </p:sp>
      <p:sp>
        <p:nvSpPr>
          <p:cNvPr id="20" name="Rectángulo 19"/>
          <p:cNvSpPr/>
          <p:nvPr/>
        </p:nvSpPr>
        <p:spPr>
          <a:xfrm>
            <a:off x="769129" y="3274143"/>
            <a:ext cx="2504533"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050" b="1" dirty="0">
                <a:ln/>
                <a:solidFill>
                  <a:schemeClr val="accent3"/>
                </a:solidFill>
                <a:latin typeface="Arial Narrow" panose="020B0606020202030204" pitchFamily="34" charset="0"/>
              </a:rPr>
              <a:t>Identificada</a:t>
            </a:r>
            <a:endParaRPr lang="es-MX" sz="4050" b="1" dirty="0">
              <a:ln/>
              <a:solidFill>
                <a:schemeClr val="accent3"/>
              </a:solidFill>
            </a:endParaRPr>
          </a:p>
        </p:txBody>
      </p:sp>
      <p:sp>
        <p:nvSpPr>
          <p:cNvPr id="5" name="Marcador de número de diapositiva 4"/>
          <p:cNvSpPr>
            <a:spLocks noGrp="1"/>
          </p:cNvSpPr>
          <p:nvPr>
            <p:ph type="sldNum" sz="quarter" idx="12"/>
          </p:nvPr>
        </p:nvSpPr>
        <p:spPr/>
        <p:txBody>
          <a:bodyPr/>
          <a:lstStyle/>
          <a:p>
            <a:fld id="{50E2F99C-B5C2-45EA-BEAF-E898FDD661AC}" type="slidenum">
              <a:rPr lang="es-MX" smtClean="0"/>
              <a:t>2</a:t>
            </a:fld>
            <a:endParaRPr lang="es-MX"/>
          </a:p>
        </p:txBody>
      </p:sp>
      <p:sp>
        <p:nvSpPr>
          <p:cNvPr id="4" name="Título 3"/>
          <p:cNvSpPr>
            <a:spLocks noGrp="1"/>
          </p:cNvSpPr>
          <p:nvPr>
            <p:ph type="title" idx="4294967295"/>
          </p:nvPr>
        </p:nvSpPr>
        <p:spPr>
          <a:xfrm>
            <a:off x="1331640" y="365325"/>
            <a:ext cx="6627068"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¿Qué es un Dato Personal?</a:t>
            </a:r>
            <a:endParaRPr lang="es-MX" sz="3600" dirty="0">
              <a:solidFill>
                <a:srgbClr val="E3AA3B"/>
              </a:solidFill>
              <a:effectLst/>
            </a:endParaRPr>
          </a:p>
        </p:txBody>
      </p:sp>
      <p:sp>
        <p:nvSpPr>
          <p:cNvPr id="6" name="Llamada de flecha a la izquierda 5"/>
          <p:cNvSpPr/>
          <p:nvPr/>
        </p:nvSpPr>
        <p:spPr>
          <a:xfrm>
            <a:off x="6398382" y="908495"/>
            <a:ext cx="2670469" cy="2497519"/>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Numérica, alfabética, alfanumérica, gráfica, fotográfica, acústica</a:t>
            </a:r>
            <a:endParaRPr lang="es-MX" dirty="0"/>
          </a:p>
        </p:txBody>
      </p:sp>
    </p:spTree>
    <p:extLst>
      <p:ext uri="{BB962C8B-B14F-4D97-AF65-F5344CB8AC3E}">
        <p14:creationId xmlns:p14="http://schemas.microsoft.com/office/powerpoint/2010/main" val="984457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141064"/>
            <a:ext cx="8229600" cy="767656"/>
          </a:xfrm>
        </p:spPr>
        <p:txBody>
          <a:bodyPr/>
          <a:lstStyle/>
          <a:p>
            <a:pPr algn="ctr"/>
            <a:r>
              <a:rPr lang="es-MX" dirty="0" smtClean="0">
                <a:solidFill>
                  <a:srgbClr val="FFC000"/>
                </a:solidFill>
              </a:rPr>
              <a:t>Electrónico</a:t>
            </a:r>
            <a:endParaRPr lang="es-MX" dirty="0">
              <a:solidFill>
                <a:srgbClr val="FFC00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836712"/>
            <a:ext cx="7632848" cy="5838825"/>
          </a:xfrm>
          <a:prstGeom prst="rect">
            <a:avLst/>
          </a:prstGeom>
        </p:spPr>
      </p:pic>
      <p:sp>
        <p:nvSpPr>
          <p:cNvPr id="6" name="CuadroTexto 5"/>
          <p:cNvSpPr txBox="1"/>
          <p:nvPr/>
        </p:nvSpPr>
        <p:spPr>
          <a:xfrm>
            <a:off x="1269976" y="5936873"/>
            <a:ext cx="7200800" cy="738664"/>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Aviso de privacidad simplificado o integral: </a:t>
            </a:r>
            <a:r>
              <a:rPr lang="es-MX" sz="1400" dirty="0" smtClean="0">
                <a:latin typeface="Arial" panose="020B0604020202020204" pitchFamily="34" charset="0"/>
                <a:cs typeface="Arial" panose="020B0604020202020204" pitchFamily="34" charset="0"/>
              </a:rPr>
              <a:t>xxxxxxxxxxxxxxxxxxxxxxxxxxxxxxxxxxxxxxxxxxxxxxxxxxxxxxxxxxxxxxxxxxxxxxxxxxxxxxxxxxxxxxxxxxxxxxxxxxxxxxxxxxxxxxxxxxxxxxxxxxxxxxxxxxxxxxxxxxxxxxxxxxxxx   </a:t>
            </a:r>
            <a:endParaRPr lang="es-MX" sz="1400" dirty="0">
              <a:latin typeface="Arial" panose="020B0604020202020204" pitchFamily="34" charset="0"/>
              <a:cs typeface="Arial" panose="020B0604020202020204" pitchFamily="34" charset="0"/>
            </a:endParaRPr>
          </a:p>
        </p:txBody>
      </p:sp>
      <p:sp>
        <p:nvSpPr>
          <p:cNvPr id="14" name="Flecha abajo 13"/>
          <p:cNvSpPr/>
          <p:nvPr/>
        </p:nvSpPr>
        <p:spPr>
          <a:xfrm rot="3995221">
            <a:off x="6168431" y="5186125"/>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9687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141064"/>
            <a:ext cx="8229600" cy="767656"/>
          </a:xfrm>
        </p:spPr>
        <p:txBody>
          <a:bodyPr/>
          <a:lstStyle/>
          <a:p>
            <a:pPr algn="ctr"/>
            <a:r>
              <a:rPr lang="es-MX" dirty="0" smtClean="0">
                <a:solidFill>
                  <a:srgbClr val="FFC000"/>
                </a:solidFill>
              </a:rPr>
              <a:t>Electrónico</a:t>
            </a:r>
            <a:endParaRPr lang="es-MX" dirty="0">
              <a:solidFill>
                <a:srgbClr val="FFC000"/>
              </a:solidFill>
            </a:endParaRPr>
          </a:p>
        </p:txBody>
      </p:sp>
      <p:pic>
        <p:nvPicPr>
          <p:cNvPr id="2" name="Imagen 1"/>
          <p:cNvPicPr>
            <a:picLocks noChangeAspect="1"/>
          </p:cNvPicPr>
          <p:nvPr/>
        </p:nvPicPr>
        <p:blipFill>
          <a:blip r:embed="rId3"/>
          <a:stretch>
            <a:fillRect/>
          </a:stretch>
        </p:blipFill>
        <p:spPr>
          <a:xfrm>
            <a:off x="899592" y="857250"/>
            <a:ext cx="7776864" cy="5143500"/>
          </a:xfrm>
          <a:prstGeom prst="rect">
            <a:avLst/>
          </a:prstGeom>
        </p:spPr>
      </p:pic>
      <p:sp>
        <p:nvSpPr>
          <p:cNvPr id="14" name="Flecha abajo 13"/>
          <p:cNvSpPr/>
          <p:nvPr/>
        </p:nvSpPr>
        <p:spPr>
          <a:xfrm rot="3995221">
            <a:off x="7093519" y="2272220"/>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8348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690680" y="332656"/>
            <a:ext cx="6266696"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Aviso de privacidad simplificado</a:t>
            </a:r>
            <a:endParaRPr lang="es-MX" sz="3600" dirty="0">
              <a:solidFill>
                <a:srgbClr val="E3AA3B"/>
              </a:solidFill>
              <a:effectLst/>
            </a:endParaRPr>
          </a:p>
        </p:txBody>
      </p:sp>
      <p:graphicFrame>
        <p:nvGraphicFramePr>
          <p:cNvPr id="12" name="Diagrama 11"/>
          <p:cNvGraphicFramePr/>
          <p:nvPr>
            <p:extLst/>
          </p:nvPr>
        </p:nvGraphicFramePr>
        <p:xfrm>
          <a:off x="683568" y="1023218"/>
          <a:ext cx="8208912" cy="55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95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44674" y="116632"/>
            <a:ext cx="7886700"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Aviso de privacidad integral</a:t>
            </a:r>
            <a:endParaRPr lang="es-MX" sz="3600" dirty="0">
              <a:solidFill>
                <a:srgbClr val="E3AA3B"/>
              </a:solidFill>
              <a:effectLst/>
            </a:endParaRPr>
          </a:p>
        </p:txBody>
      </p:sp>
      <p:graphicFrame>
        <p:nvGraphicFramePr>
          <p:cNvPr id="18" name="Diagrama 17"/>
          <p:cNvGraphicFramePr/>
          <p:nvPr>
            <p:extLst/>
          </p:nvPr>
        </p:nvGraphicFramePr>
        <p:xfrm>
          <a:off x="683568" y="2132856"/>
          <a:ext cx="8208912" cy="4566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p:cNvSpPr txBox="1"/>
          <p:nvPr/>
        </p:nvSpPr>
        <p:spPr>
          <a:xfrm>
            <a:off x="2195736" y="951210"/>
            <a:ext cx="46805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b="1" dirty="0" smtClean="0">
                <a:latin typeface="Arial" panose="020B0604020202020204" pitchFamily="34" charset="0"/>
                <a:cs typeface="Arial" panose="020B0604020202020204" pitchFamily="34" charset="0"/>
              </a:rPr>
              <a:t>5 elementos del aviso simplificado</a:t>
            </a:r>
            <a:endParaRPr lang="es-MX" sz="2000" b="1" dirty="0">
              <a:latin typeface="Arial" panose="020B0604020202020204" pitchFamily="34" charset="0"/>
              <a:cs typeface="Arial" panose="020B0604020202020204" pitchFamily="34" charset="0"/>
            </a:endParaRPr>
          </a:p>
        </p:txBody>
      </p:sp>
      <p:sp>
        <p:nvSpPr>
          <p:cNvPr id="13" name="Cruz 12"/>
          <p:cNvSpPr/>
          <p:nvPr/>
        </p:nvSpPr>
        <p:spPr>
          <a:xfrm>
            <a:off x="4211960" y="1556792"/>
            <a:ext cx="432048" cy="432048"/>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199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332656"/>
            <a:ext cx="7848872" cy="6186309"/>
          </a:xfrm>
          <a:prstGeom prst="rect">
            <a:avLst/>
          </a:prstGeom>
        </p:spPr>
        <p:txBody>
          <a:bodyPr wrap="square">
            <a:spAutoFit/>
          </a:bodyPr>
          <a:lstStyle/>
          <a:p>
            <a:r>
              <a:rPr lang="es-MX" sz="2000" b="1" i="1" dirty="0">
                <a:latin typeface="Arial" panose="020B0604020202020204" pitchFamily="34" charset="0"/>
                <a:cs typeface="Arial" panose="020B0604020202020204" pitchFamily="34" charset="0"/>
              </a:rPr>
              <a:t>Aviso de privacidad simplificado de capacitaciones o eventos presenciales</a:t>
            </a:r>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El </a:t>
            </a:r>
            <a:r>
              <a:rPr lang="es-MX" sz="1400" dirty="0">
                <a:latin typeface="Arial" panose="020B0604020202020204" pitchFamily="34" charset="0"/>
                <a:cs typeface="Arial" panose="020B0604020202020204" pitchFamily="34" charset="0"/>
              </a:rPr>
              <a:t>Instituto Veracruzano de Acceso a la Información y Protección de Datos Personales, es el responsable del tratamiento de los datos personales que nos proporcione. </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Sus datos personales, serán utilizados para las siguientes finalidades: a) Registrar su inscripción a la modalidad de capacitación que haya elegido; b) generar listas de asistencias y validación de  las mismas; c) emisión de constancia de participación o asistencia de acuerdo a la modalidad de que se trate; d) establecer comunicación para dar seguimiento de los cursos o aclaración de dudas sobre sus datos, notificación de cancelación o cambio de horario, fecha o sede; y e) generar estadísticas para informes obligatorios del Instituto ante otros organismos públicos o privados.</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De manera adicional, utilizaremos su información personal para las siguientes finalidades que no son necesarias, pero que nos permiten y facilitan brindarle una mejor atención: a) envío de material de exposición o apoyo; y, b) invitaciones a futuros eventos.</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En caso de que no desee que sus datos personales sean tratados para las finalidades adicionales, usted puede manifestarlo en el correo electrónico </a:t>
            </a:r>
            <a:r>
              <a:rPr lang="es-MX" sz="1400" u="sng" dirty="0">
                <a:latin typeface="Arial" panose="020B0604020202020204" pitchFamily="34" charset="0"/>
                <a:cs typeface="Arial" panose="020B0604020202020204" pitchFamily="34" charset="0"/>
                <a:hlinkClick r:id="rId3"/>
              </a:rPr>
              <a:t>capacitaciónivai@outlook.com</a:t>
            </a:r>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Se informa que no se realizarán transferencias que requieran su consentimiento, salvo aquellas que sean necesarias para atender requerimientos de información de una autoridad competente, debidamente fundados y motivados.</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Para mayor información acerca del tratamiento y de los derechos que puede hacer valer, usted puede acceder al aviso de privacidad integral de cursos o eventos a través de </a:t>
            </a:r>
            <a:r>
              <a:rPr lang="es-MX" sz="1400" u="sng" dirty="0">
                <a:latin typeface="Arial" panose="020B0604020202020204" pitchFamily="34" charset="0"/>
                <a:cs typeface="Arial" panose="020B0604020202020204" pitchFamily="34" charset="0"/>
                <a:hlinkClick r:id="rId4"/>
              </a:rPr>
              <a:t>www.ivai.org.mx</a:t>
            </a:r>
            <a:r>
              <a:rPr lang="es-MX" sz="1400" dirty="0">
                <a:latin typeface="Arial" panose="020B0604020202020204" pitchFamily="34" charset="0"/>
                <a:cs typeface="Arial" panose="020B0604020202020204" pitchFamily="34" charset="0"/>
              </a:rPr>
              <a:t>, en la sección de Avisos de Privacidad.</a:t>
            </a:r>
          </a:p>
        </p:txBody>
      </p:sp>
    </p:spTree>
    <p:extLst>
      <p:ext uri="{BB962C8B-B14F-4D97-AF65-F5344CB8AC3E}">
        <p14:creationId xmlns:p14="http://schemas.microsoft.com/office/powerpoint/2010/main" val="237648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2912" y="116632"/>
            <a:ext cx="8676456" cy="6740307"/>
          </a:xfrm>
          <a:prstGeom prst="rect">
            <a:avLst/>
          </a:prstGeom>
        </p:spPr>
        <p:txBody>
          <a:bodyPr wrap="square">
            <a:spAutoFit/>
          </a:bodyPr>
          <a:lstStyle/>
          <a:p>
            <a:pPr marR="152400" algn="ctr">
              <a:spcAft>
                <a:spcPts val="0"/>
              </a:spcAft>
            </a:pPr>
            <a:r>
              <a:rPr lang="es-MX" sz="1600" b="1" dirty="0">
                <a:latin typeface="Arial" panose="020B0604020202020204" pitchFamily="34" charset="0"/>
                <a:ea typeface="Times New Roman" panose="02020603050405020304" pitchFamily="18" charset="0"/>
                <a:cs typeface="Arial" panose="020B0604020202020204" pitchFamily="34" charset="0"/>
              </a:rPr>
              <a:t>Aviso de Privacidad Integral de las capacitaciones o eventos presenciales</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ctr">
              <a:spcAft>
                <a:spcPts val="0"/>
              </a:spcAft>
            </a:pPr>
            <a:r>
              <a:rPr lang="es-MX" sz="1600" b="1"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El Instituto Veracruzano de Acceso a la Información y Protección de Datos Personales, con domicilio en la calle Cirilo Celis Pastrana sin número, Colonia Rafael Lucio, de la ciudad de Xalapa, Veracruz, con código postal 91110, es el responsable del tratamiento de los datos personales que nos proporcione, los cuales serán protegidos conforme a lo dispuesto por la Ley 316 de Protección de Datos Personales en Posesión de Sujetos Obligados para el Estado de Veracruz, y demás normatividad que resulte aplicable.</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Finalidades del tratamiento</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Sus datos personales, serán utilizados para las siguientes finalidades: a) Registrar su inscripción a la modalidad de capacitación que haya elegido; b) generar listas de asistencias y validación de  las mismas; c) emisión de constancia de participación o asistencia de acuerdo a la modalidad de que se trate; d) establecer comunicación para dar seguimiento de los cursos o aclaración de dudas sobre sus datos, notificación de cancelación o cambio de horario, fecha o sede; y e) generar estadísticas para informes obligatorios del Instituto ante otros organismos públicos o privados.</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 manera adicional, utilizaremos su información personal para las siguientes finalidades que no son necesarias, pero que nos permiten y facilitan brindarle una mejor atención:</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SzPts val="1400"/>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envío de material de exposición o apoyo</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SzPts val="1400"/>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invitaciones a futuros eventos</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En caso </a:t>
            </a: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 que no lo desee marque las casillas de las finalidades adicionales sobre las que no otorga su consentimiento.</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267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3568" y="476672"/>
            <a:ext cx="8136904" cy="5632311"/>
          </a:xfrm>
          <a:prstGeom prst="rect">
            <a:avLst/>
          </a:prstGeom>
        </p:spPr>
        <p:txBody>
          <a:bodyPr wrap="square">
            <a:spAutoFit/>
          </a:bodyPr>
          <a:lstStyle/>
          <a:p>
            <a:pPr marR="152400" algn="just">
              <a:spcAft>
                <a:spcPts val="0"/>
              </a:spcAft>
            </a:pPr>
            <a:r>
              <a:rPr lang="es-MX"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Datos personales recabados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Para las finalidades antes señaladas se solicitarán los siguientes datos personales: nombre completo, lugar o institución de procedencia, sexo, teléfono o correo electrónico y firma.</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Se informa que no se recaban datos personales </a:t>
            </a:r>
            <a:r>
              <a:rPr lang="es-MX" dirty="0" smtClean="0">
                <a:latin typeface="Arial" panose="020B0604020202020204" pitchFamily="34" charset="0"/>
                <a:ea typeface="Times New Roman" panose="02020603050405020304" pitchFamily="18" charset="0"/>
                <a:cs typeface="Times New Roman" panose="02020603050405020304" pitchFamily="18" charset="0"/>
              </a:rPr>
              <a:t>sensibles.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Fundamento legal</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fundamento para el tratamiento de datos personales son los artículos 80 fracciones IV, V, VI, 106 fracción I de la Ley de Transparencia y Acceso a la Información Pública del Estado de Veracruz; artículos 126, fracciones XXI y XXIII, 127 de la Ley 316 de Protección de Datos Personales en Posesión de Sujetos Obligados en el Estado de Veracruz.</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Transferencia de datos personales.</a:t>
            </a: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 informa que no realizarán transferencias que requieran su consentimiento, salvo aquellas que sean necesarias para atender requerimientos de información de una autoridad competente, debidamente fundados y motivados.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92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4509" y="16148"/>
            <a:ext cx="8604448" cy="6740307"/>
          </a:xfrm>
          <a:prstGeom prst="rect">
            <a:avLst/>
          </a:prstGeom>
        </p:spPr>
        <p:txBody>
          <a:bodyPr wrap="square">
            <a:spAutoFit/>
          </a:bodyPr>
          <a:lstStyle/>
          <a:p>
            <a:pPr marR="152400" algn="just">
              <a:spcAft>
                <a:spcPts val="0"/>
              </a:spcAft>
            </a:pPr>
            <a:r>
              <a:rPr lang="es-MX"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Derechos ARCO</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Usted tiene derecho a conocer qué datos personales se tienen de usted, para qué se utilizan y las condiciones del uso que les damos (Acceso). Asimismo, es su derecho solicitar la corrección de su información personal en caso de que esté desactualizada, sea inexacta o incompleta (Rectificación); que la eliminemos de nuestros registros o bases de datos cuando considere que la misma no está siendo utilizada conforme a los principios, deberes y obligaciones previstas en la ley (Cancelación); así como oponerse al uso de sus datos personales para fines específicos (Oposición). Estos derechos se conocen como derechos ARCO.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Para el ejercicio de cualquiera de los derechos ARCO, usted podrá presentar solicitud por escrito ante la Unidad de Transparencia, formato electrónico disponible en el link </a:t>
            </a:r>
            <a:r>
              <a:rPr lang="es-MX" sz="16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www.ivai.org.mx/formatoderechosarco</a:t>
            </a:r>
            <a:r>
              <a:rPr lang="es-MX" sz="1600" dirty="0">
                <a:latin typeface="Arial" panose="020B0604020202020204" pitchFamily="34" charset="0"/>
                <a:ea typeface="Times New Roman" panose="02020603050405020304" pitchFamily="18" charset="0"/>
                <a:cs typeface="Arial" panose="020B0604020202020204" pitchFamily="34" charset="0"/>
              </a:rPr>
              <a:t>, vía Plataforma Nacional Transparencia disponible en </a:t>
            </a:r>
            <a:r>
              <a:rPr lang="es-MX" sz="16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http://www.plataformadetransparencia.org.mx/web/guest/inicio</a:t>
            </a:r>
            <a:r>
              <a:rPr lang="es-MX" sz="1600" dirty="0">
                <a:latin typeface="Arial" panose="020B0604020202020204" pitchFamily="34" charset="0"/>
                <a:ea typeface="Times New Roman" panose="02020603050405020304" pitchFamily="18" charset="0"/>
                <a:cs typeface="Arial" panose="020B0604020202020204" pitchFamily="34" charset="0"/>
              </a:rPr>
              <a:t>, o por correo electrónico </a:t>
            </a:r>
            <a:r>
              <a:rPr lang="es-MX" sz="1600"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a:rPr>
              <a:t>unidadtransparencia.ivai@outlook.com</a:t>
            </a:r>
            <a:r>
              <a:rPr lang="es-MX" sz="1600" dirty="0" smtClean="0">
                <a:latin typeface="Arial" panose="020B0604020202020204" pitchFamily="34" charset="0"/>
                <a:ea typeface="Times New Roman" panose="02020603050405020304" pitchFamily="18" charset="0"/>
                <a:cs typeface="Arial" panose="020B0604020202020204" pitchFamily="34" charset="0"/>
              </a:rPr>
              <a:t>. Los </a:t>
            </a:r>
            <a:r>
              <a:rPr lang="es-MX" sz="1600" dirty="0">
                <a:latin typeface="Arial" panose="020B0604020202020204" pitchFamily="34" charset="0"/>
                <a:ea typeface="Times New Roman" panose="02020603050405020304" pitchFamily="18" charset="0"/>
                <a:cs typeface="Arial" panose="020B0604020202020204" pitchFamily="34" charset="0"/>
              </a:rPr>
              <a:t>requisitos que debe cumplir son:</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r>
              <a:rPr lang="es-MX" sz="1600" dirty="0" smtClean="0">
                <a:latin typeface="Arial" panose="020B0604020202020204" pitchFamily="34" charset="0"/>
                <a:ea typeface="Times New Roman" panose="02020603050405020304" pitchFamily="18" charset="0"/>
                <a:cs typeface="Arial" panose="020B0604020202020204" pitchFamily="34" charset="0"/>
              </a:rPr>
              <a:t>El </a:t>
            </a:r>
            <a:r>
              <a:rPr lang="es-MX" sz="1600" dirty="0">
                <a:latin typeface="Arial" panose="020B0604020202020204" pitchFamily="34" charset="0"/>
                <a:ea typeface="Times New Roman" panose="02020603050405020304" pitchFamily="18" charset="0"/>
                <a:cs typeface="Arial" panose="020B0604020202020204" pitchFamily="34" charset="0"/>
              </a:rPr>
              <a:t>nombre del titular y su domicilio o cualquier otro medio para recibir notificaciones;</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Los documentos que acrediten la identidad del titular, y en su caso, la personalidad e identidad de su representante;</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De ser posible, el área responsable que trata los datos personales;</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La descripción clara y precisa de los datos personales respecto de los que se busca ejercer alguno de los derechos ARCO, salvo que se trate del derecho de acceso;</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La descripción del derecho ARCO que se pretende ejercer, o bien, lo que solicita el titular; y</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Cualquier otro elemento o documento que facilite la localización de los datos personales, en su caso.</a:t>
            </a:r>
            <a:endParaRPr lang="es-MX"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MX"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En caso de solicitar la rectificación, </a:t>
            </a:r>
            <a:r>
              <a:rPr lang="es-MX" sz="1600" dirty="0" smtClean="0">
                <a:latin typeface="Arial" panose="020B0604020202020204" pitchFamily="34" charset="0"/>
                <a:ea typeface="Times New Roman" panose="02020603050405020304" pitchFamily="18" charset="0"/>
                <a:cs typeface="Arial" panose="020B0604020202020204" pitchFamily="34" charset="0"/>
              </a:rPr>
              <a:t>……..</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La Unidad de Transparencia responderá </a:t>
            </a:r>
            <a:r>
              <a:rPr lang="es-MX" sz="1600" dirty="0" smtClean="0">
                <a:latin typeface="Arial" panose="020B0604020202020204" pitchFamily="34" charset="0"/>
                <a:ea typeface="Times New Roman" panose="02020603050405020304" pitchFamily="18" charset="0"/>
                <a:cs typeface="Arial" panose="020B0604020202020204" pitchFamily="34" charset="0"/>
              </a:rPr>
              <a:t>………………………</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105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260648"/>
            <a:ext cx="7992888" cy="2862322"/>
          </a:xfrm>
          <a:prstGeom prst="rect">
            <a:avLst/>
          </a:prstGeom>
        </p:spPr>
        <p:txBody>
          <a:bodyPr wrap="square">
            <a:spAutoFit/>
          </a:bodyPr>
          <a:lstStyle/>
          <a:p>
            <a:pPr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Datos de la Unidad de Transparencia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Domicilio: Cirilo Celis Pastrana sin número, Colonia Rafael Lucio, Xalapa, Veracruz, C.P. 91110</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Teléfono: (228) 8 42 07 70  ext. 107</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Correo electrónico institucional: </a:t>
            </a:r>
            <a:r>
              <a:rPr lang="es-MX"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unidadtransparencia.ivai@outlook.com</a:t>
            </a:r>
            <a:r>
              <a:rPr lang="es-MX" dirty="0">
                <a:latin typeface="Arial" panose="020B0604020202020204" pitchFamily="34" charset="0"/>
                <a:ea typeface="Times New Roman" panose="02020603050405020304" pitchFamily="18" charset="0"/>
                <a:cs typeface="Times New Roman" panose="02020603050405020304" pitchFamily="18" charset="0"/>
              </a:rPr>
              <a:t>.</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Cambios al Aviso de Privacidad</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En caso de realizar alguna modificación al Aviso de Privacidad, se le hará de su conocimiento vía correo electrónico o bien, a través del portal del Instituto: </a:t>
            </a:r>
            <a:r>
              <a:rPr lang="es-MX"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http://www.ivai.org.mx</a:t>
            </a:r>
            <a:r>
              <a:rPr lang="es-MX" dirty="0">
                <a:latin typeface="Arial" panose="020B0604020202020204" pitchFamily="34" charset="0"/>
                <a:ea typeface="Times New Roman" panose="02020603050405020304" pitchFamily="18" charset="0"/>
                <a:cs typeface="Times New Roman" panose="02020603050405020304" pitchFamily="18" charset="0"/>
              </a:rPr>
              <a:t>.</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574954" y="3212976"/>
            <a:ext cx="8245517" cy="2862322"/>
          </a:xfrm>
          <a:prstGeom prst="rect">
            <a:avLst/>
          </a:prstGeom>
          <a:noFill/>
        </p:spPr>
        <p:txBody>
          <a:bodyPr wrap="square" rtlCol="0">
            <a:spAutoFit/>
          </a:bodyPr>
          <a:lstStyle/>
          <a:p>
            <a:pPr marL="342900" indent="-342900" algn="just">
              <a:buFont typeface="Arial" panose="020B0604020202020204" pitchFamily="34" charset="0"/>
              <a:buChar char="•"/>
            </a:pPr>
            <a:r>
              <a:rPr lang="es-MX" sz="2000" dirty="0" smtClean="0">
                <a:solidFill>
                  <a:srgbClr val="FF0000"/>
                </a:solidFill>
                <a:latin typeface="Arial" panose="020B0604020202020204" pitchFamily="34" charset="0"/>
                <a:cs typeface="Arial" panose="020B0604020202020204" pitchFamily="34" charset="0"/>
              </a:rPr>
              <a:t>Se sugiere consultar Guía para la elaboración de avisos de privacidad y formatos, en la sección de datos personales de la página del IVAI, en </a:t>
            </a:r>
            <a:r>
              <a:rPr lang="es-MX" sz="2000" dirty="0" smtClean="0">
                <a:solidFill>
                  <a:srgbClr val="FF0000"/>
                </a:solidFill>
                <a:latin typeface="Arial" panose="020B0604020202020204" pitchFamily="34" charset="0"/>
                <a:cs typeface="Arial" panose="020B0604020202020204" pitchFamily="34" charset="0"/>
                <a:hlinkClick r:id="rId4"/>
              </a:rPr>
              <a:t>www.ivai.org.mx</a:t>
            </a:r>
            <a:r>
              <a:rPr lang="es-MX" sz="2000" dirty="0" smtClean="0">
                <a:solidFill>
                  <a:srgbClr val="FF0000"/>
                </a:solidFill>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MX" sz="2000" dirty="0">
              <a:solidFill>
                <a:srgbClr val="FF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000" dirty="0" smtClean="0">
                <a:solidFill>
                  <a:srgbClr val="FF0000"/>
                </a:solidFill>
                <a:latin typeface="Arial" panose="020B0604020202020204" pitchFamily="34" charset="0"/>
                <a:cs typeface="Arial" panose="020B0604020202020204" pitchFamily="34" charset="0"/>
              </a:rPr>
              <a:t>La responsabilidad de elaborar e implementar los avisos es de las áreas administrativas, </a:t>
            </a:r>
            <a:r>
              <a:rPr lang="es-MX" sz="2000" dirty="0" err="1" smtClean="0">
                <a:solidFill>
                  <a:srgbClr val="FF0000"/>
                </a:solidFill>
                <a:latin typeface="Arial" panose="020B0604020202020204" pitchFamily="34" charset="0"/>
                <a:cs typeface="Arial" panose="020B0604020202020204" pitchFamily="34" charset="0"/>
              </a:rPr>
              <a:t>asi</a:t>
            </a:r>
            <a:r>
              <a:rPr lang="es-MX" sz="2000" dirty="0" smtClean="0">
                <a:solidFill>
                  <a:srgbClr val="FF0000"/>
                </a:solidFill>
                <a:latin typeface="Arial" panose="020B0604020202020204" pitchFamily="34" charset="0"/>
                <a:cs typeface="Arial" panose="020B0604020202020204" pitchFamily="34" charset="0"/>
              </a:rPr>
              <a:t> como su diseño o estilo.</a:t>
            </a:r>
          </a:p>
          <a:p>
            <a:pPr marL="342900" indent="-342900" algn="just">
              <a:buFont typeface="Arial" panose="020B0604020202020204" pitchFamily="34" charset="0"/>
              <a:buChar char="•"/>
            </a:pPr>
            <a:endParaRPr lang="es-MX" sz="2000" dirty="0">
              <a:solidFill>
                <a:srgbClr val="FF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000" dirty="0" smtClean="0">
                <a:solidFill>
                  <a:srgbClr val="FF0000"/>
                </a:solidFill>
                <a:latin typeface="Arial" panose="020B0604020202020204" pitchFamily="34" charset="0"/>
                <a:cs typeface="Arial" panose="020B0604020202020204" pitchFamily="34" charset="0"/>
              </a:rPr>
              <a:t>El IVAI no valida los avisos, en su caso vigila que cumplan con la obligación u orientación en su construcción.</a:t>
            </a:r>
          </a:p>
        </p:txBody>
      </p:sp>
    </p:spTree>
    <p:extLst>
      <p:ext uri="{BB962C8B-B14F-4D97-AF65-F5344CB8AC3E}">
        <p14:creationId xmlns:p14="http://schemas.microsoft.com/office/powerpoint/2010/main" val="312208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9064" y="332656"/>
            <a:ext cx="8424936" cy="5684633"/>
          </a:xfrm>
          <a:prstGeom prst="rect">
            <a:avLst/>
          </a:prstGeom>
        </p:spPr>
        <p:txBody>
          <a:bodyPr wrap="square">
            <a:spAutoFit/>
          </a:bodyPr>
          <a:lstStyle/>
          <a:p>
            <a:pPr marR="152400">
              <a:lnSpc>
                <a:spcPct val="115000"/>
              </a:lnSpc>
              <a:spcAft>
                <a:spcPts val="0"/>
              </a:spcAft>
            </a:pPr>
            <a:r>
              <a:rPr lang="es-MX" sz="3200" b="1" i="1" dirty="0">
                <a:solidFill>
                  <a:srgbClr val="E3AA3B"/>
                </a:solidFill>
                <a:latin typeface="Arial Narrow" panose="020B0606020202030204" pitchFamily="34" charset="0"/>
                <a:ea typeface="Times New Roman" panose="02020603050405020304" pitchFamily="18" charset="0"/>
                <a:cs typeface="Times New Roman" panose="02020603050405020304" pitchFamily="18" charset="0"/>
              </a:rPr>
              <a:t>¿Cuántos avisos de privacidad se deben elaborar en un sujeto obligado?</a:t>
            </a:r>
            <a:endParaRPr lang="es-MX" sz="3200" dirty="0">
              <a:solidFill>
                <a:srgbClr val="E3AA3B"/>
              </a:solidFill>
              <a:latin typeface="Arial Narrow" panose="020B0606020202030204" pitchFamily="34" charset="0"/>
              <a:ea typeface="Calibri" panose="020F0502020204030204" pitchFamily="34" charset="0"/>
              <a:cs typeface="Times New Roman" panose="02020603050405020304" pitchFamily="18" charset="0"/>
            </a:endParaRPr>
          </a:p>
          <a:p>
            <a:pPr marR="152400">
              <a:lnSpc>
                <a:spcPct val="115000"/>
              </a:lnSpc>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85750" marR="152400" indent="-285750" algn="just">
              <a:lnSpc>
                <a:spcPct val="115000"/>
              </a:lnSpc>
              <a:spcAft>
                <a:spcPts val="0"/>
              </a:spcAft>
              <a:buFont typeface="Arial" panose="020B0604020202020204" pitchFamily="34" charset="0"/>
              <a:buChar char="•"/>
            </a:pPr>
            <a:r>
              <a:rPr lang="es-MX" dirty="0">
                <a:latin typeface="Arial" panose="020B0604020202020204" pitchFamily="34" charset="0"/>
                <a:ea typeface="Times New Roman" panose="02020603050405020304" pitchFamily="18" charset="0"/>
                <a:cs typeface="Times New Roman" panose="02020603050405020304" pitchFamily="18" charset="0"/>
              </a:rPr>
              <a:t>El número de avisos de privacidad que debe tener un mismo sujeto obligado depende de las características de los tratamientos que se lleven a cabo en las distintas actividades que realice, para lo cual deben tomar en consideración el principio de licitud y finalidad, es decir, que existan atribuciones en su normatividad interna para realizar el tratamiento</a:t>
            </a:r>
            <a:r>
              <a:rPr lang="es-MX" dirty="0" smtClean="0">
                <a:latin typeface="Arial" panose="020B0604020202020204" pitchFamily="34" charset="0"/>
                <a:ea typeface="Times New Roman" panose="02020603050405020304" pitchFamily="18" charset="0"/>
                <a:cs typeface="Times New Roman" panose="02020603050405020304" pitchFamily="18" charset="0"/>
              </a:rPr>
              <a:t>.</a:t>
            </a:r>
            <a:endParaRPr lang="es-MX" sz="1600" dirty="0">
              <a:latin typeface="Calibri" panose="020F0502020204030204" pitchFamily="34" charset="0"/>
              <a:ea typeface="Times New Roman" panose="02020603050405020304" pitchFamily="18" charset="0"/>
              <a:cs typeface="Times New Roman" panose="02020603050405020304" pitchFamily="18" charset="0"/>
            </a:endParaRPr>
          </a:p>
          <a:p>
            <a:pPr marR="152400" algn="just">
              <a:lnSpc>
                <a:spcPct val="115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85750" marR="152400" indent="-285750" algn="just">
              <a:lnSpc>
                <a:spcPct val="115000"/>
              </a:lnSpc>
              <a:spcAft>
                <a:spcPts val="0"/>
              </a:spcAft>
              <a:buFont typeface="Arial" panose="020B0604020202020204" pitchFamily="34" charset="0"/>
              <a:buChar char="•"/>
            </a:pPr>
            <a:r>
              <a:rPr lang="es-MX" dirty="0">
                <a:latin typeface="Arial" panose="020B0604020202020204" pitchFamily="34" charset="0"/>
                <a:ea typeface="Times New Roman" panose="02020603050405020304" pitchFamily="18" charset="0"/>
                <a:cs typeface="Times New Roman" panose="02020603050405020304" pitchFamily="18" charset="0"/>
              </a:rPr>
              <a:t>No se recomienda que un mismo aviso de privacidad refiera a tratamientos en los que la información a incluir en el mismo sea distinta entre sí, es decir, en donde las finalidades, el tipo de datos tratados o las transferencias que se realicen no sean iguales, o no sea posible expresar con claridad la información que aplica o corresponde a cada caso.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70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9"/>
          <p:cNvSpPr txBox="1">
            <a:spLocks noChangeArrowheads="1"/>
          </p:cNvSpPr>
          <p:nvPr/>
        </p:nvSpPr>
        <p:spPr bwMode="auto">
          <a:xfrm>
            <a:off x="663720" y="548680"/>
            <a:ext cx="29170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MX" altLang="es-MX" sz="3600" b="1" dirty="0" smtClean="0">
                <a:solidFill>
                  <a:srgbClr val="E3AA3B"/>
                </a:solidFill>
                <a:latin typeface="Arial Narrow" panose="020B0606020202030204" pitchFamily="34" charset="0"/>
              </a:rPr>
              <a:t>Marco Jurídico</a:t>
            </a:r>
            <a:endParaRPr lang="es-ES" altLang="es-MX" sz="3600" b="1" dirty="0">
              <a:solidFill>
                <a:srgbClr val="E3AA3B"/>
              </a:solidFill>
              <a:latin typeface="Arial Narrow" panose="020B0606020202030204" pitchFamily="34" charset="0"/>
            </a:endParaRPr>
          </a:p>
        </p:txBody>
      </p:sp>
      <p:graphicFrame>
        <p:nvGraphicFramePr>
          <p:cNvPr id="5" name="4 Diagrama"/>
          <p:cNvGraphicFramePr/>
          <p:nvPr>
            <p:extLst/>
          </p:nvPr>
        </p:nvGraphicFramePr>
        <p:xfrm>
          <a:off x="663720" y="47354"/>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7624" y="5805264"/>
            <a:ext cx="1089721" cy="720080"/>
          </a:xfrm>
          <a:prstGeom prst="rect">
            <a:avLst/>
          </a:prstGeom>
        </p:spPr>
      </p:pic>
      <p:pic>
        <p:nvPicPr>
          <p:cNvPr id="13"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7578" y="5814343"/>
            <a:ext cx="666458" cy="942234"/>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5917042"/>
            <a:ext cx="1089721" cy="720080"/>
          </a:xfrm>
          <a:prstGeom prst="rect">
            <a:avLst/>
          </a:prstGeom>
        </p:spPr>
      </p:pic>
      <p:sp>
        <p:nvSpPr>
          <p:cNvPr id="2" name="Flecha abajo 1"/>
          <p:cNvSpPr/>
          <p:nvPr/>
        </p:nvSpPr>
        <p:spPr>
          <a:xfrm>
            <a:off x="1619672" y="5517232"/>
            <a:ext cx="288032" cy="399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abajo 15"/>
          <p:cNvSpPr/>
          <p:nvPr/>
        </p:nvSpPr>
        <p:spPr>
          <a:xfrm>
            <a:off x="4686791" y="5375027"/>
            <a:ext cx="288032" cy="399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16"/>
          <p:cNvSpPr/>
          <p:nvPr/>
        </p:nvSpPr>
        <p:spPr>
          <a:xfrm>
            <a:off x="7609894" y="5517232"/>
            <a:ext cx="288032" cy="399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85199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332656"/>
            <a:ext cx="8424936" cy="5786199"/>
          </a:xfrm>
          <a:prstGeom prst="rect">
            <a:avLst/>
          </a:prstGeom>
        </p:spPr>
        <p:txBody>
          <a:bodyPr wrap="square">
            <a:spAutoFit/>
          </a:bodyPr>
          <a:lstStyle/>
          <a:p>
            <a:pPr algn="ctr"/>
            <a:r>
              <a:rPr lang="es-ES" sz="3200" b="1" dirty="0">
                <a:solidFill>
                  <a:srgbClr val="E3AA3B"/>
                </a:solidFill>
                <a:latin typeface="Arial Narrow" panose="020B0606020202030204" pitchFamily="34" charset="0"/>
              </a:rPr>
              <a:t>¿Cuándo se da a conocer el aviso de privacidad simplificado?</a:t>
            </a:r>
          </a:p>
          <a:p>
            <a:endParaRPr lang="es-ES" dirty="0"/>
          </a:p>
          <a:p>
            <a:pPr marL="285750" indent="-28575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Cuando </a:t>
            </a:r>
            <a:r>
              <a:rPr lang="es-ES" sz="2400" dirty="0">
                <a:latin typeface="Arial" panose="020B0604020202020204" pitchFamily="34" charset="0"/>
                <a:cs typeface="Arial" panose="020B0604020202020204" pitchFamily="34" charset="0"/>
              </a:rPr>
              <a:t>los datos personales se obtienen de manera directa del titular previo a la obtención de los mismos.</a:t>
            </a:r>
          </a:p>
          <a:p>
            <a:pPr marL="285750" indent="-28575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Cuando </a:t>
            </a:r>
            <a:r>
              <a:rPr lang="es-ES" sz="2400" dirty="0">
                <a:latin typeface="Arial" panose="020B0604020202020204" pitchFamily="34" charset="0"/>
                <a:cs typeface="Arial" panose="020B0604020202020204" pitchFamily="34" charset="0"/>
              </a:rPr>
              <a:t>los datos personales se obtienen de manera indirecta del titular previo al uso o aprovechamiento de éstos.</a:t>
            </a:r>
          </a:p>
          <a:p>
            <a:pPr algn="just"/>
            <a:r>
              <a:rPr lang="es-ES" sz="2400" dirty="0" smtClean="0">
                <a:latin typeface="Arial" panose="020B0604020202020204" pitchFamily="34" charset="0"/>
                <a:cs typeface="Arial" panose="020B0604020202020204" pitchFamily="34" charset="0"/>
              </a:rPr>
              <a:t>Es </a:t>
            </a:r>
            <a:r>
              <a:rPr lang="es-ES" sz="2400" dirty="0">
                <a:latin typeface="Arial" panose="020B0604020202020204" pitchFamily="34" charset="0"/>
                <a:cs typeface="Arial" panose="020B0604020202020204" pitchFamily="34" charset="0"/>
              </a:rPr>
              <a:t>importante hacer notar, que el hecho de poner a disposición </a:t>
            </a:r>
            <a:r>
              <a:rPr lang="es-ES" sz="2400" b="1" dirty="0">
                <a:latin typeface="Arial" panose="020B0604020202020204" pitchFamily="34" charset="0"/>
                <a:cs typeface="Arial" panose="020B0604020202020204" pitchFamily="34" charset="0"/>
              </a:rPr>
              <a:t>el aviso de privacidad simplificado no exime al sujeto obligado para que incorpore en los medios permitidos por la ley, el aviso de privacidad integral, </a:t>
            </a:r>
            <a:r>
              <a:rPr lang="es-ES" sz="2400" dirty="0">
                <a:latin typeface="Arial" panose="020B0604020202020204" pitchFamily="34" charset="0"/>
                <a:cs typeface="Arial" panose="020B0604020202020204" pitchFamily="34" charset="0"/>
              </a:rPr>
              <a:t>o en su caso, haga del conocimiento al usuario este último de forma </a:t>
            </a:r>
            <a:r>
              <a:rPr lang="es-ES" sz="2400" dirty="0" smtClean="0">
                <a:latin typeface="Arial" panose="020B0604020202020204" pitchFamily="34" charset="0"/>
                <a:cs typeface="Arial" panose="020B0604020202020204" pitchFamily="34" charset="0"/>
              </a:rPr>
              <a:t>directa</a:t>
            </a:r>
            <a:r>
              <a:rPr lang="es-E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1212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27584" y="260648"/>
            <a:ext cx="8229600" cy="533575"/>
          </a:xfrm>
          <a:prstGeom prst="rect">
            <a:avLst/>
          </a:prstGeom>
        </p:spPr>
        <p:txBody>
          <a:bodyPr anchor="t">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chemeClr val="accent1"/>
                </a:solidFill>
                <a:latin typeface="Arial Narrow" panose="020B0606020202030204" pitchFamily="34" charset="0"/>
                <a:cs typeface="Palatino Linotype"/>
              </a:rPr>
              <a:t>Consecuencias de no proporcionar Aviso de Privacidad</a:t>
            </a:r>
            <a:endParaRPr lang="es-ES" sz="3200" b="1" dirty="0">
              <a:solidFill>
                <a:schemeClr val="accent1"/>
              </a:solidFill>
              <a:latin typeface="Arial Narrow" panose="020B0606020202030204" pitchFamily="34" charset="0"/>
              <a:cs typeface="Palatino Linotype"/>
            </a:endParaRPr>
          </a:p>
        </p:txBody>
      </p:sp>
      <p:graphicFrame>
        <p:nvGraphicFramePr>
          <p:cNvPr id="3" name="Diagrama 2"/>
          <p:cNvGraphicFramePr/>
          <p:nvPr>
            <p:extLst/>
          </p:nvPr>
        </p:nvGraphicFramePr>
        <p:xfrm>
          <a:off x="457199" y="1341120"/>
          <a:ext cx="7781110" cy="4911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659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052736"/>
            <a:ext cx="8229600" cy="4525963"/>
          </a:xfrm>
        </p:spPr>
        <p:txBody>
          <a:bodyPr/>
          <a:lstStyle/>
          <a:p>
            <a:pPr marL="0" lvl="0" indent="0" algn="ctr">
              <a:spcBef>
                <a:spcPts val="0"/>
              </a:spcBef>
              <a:buClrTx/>
              <a:buSzTx/>
              <a:buNone/>
            </a:pPr>
            <a:r>
              <a:rPr lang="es-ES" sz="3500" b="1" dirty="0" smtClean="0">
                <a:solidFill>
                  <a:srgbClr val="594228"/>
                </a:solidFill>
              </a:rPr>
              <a:t>Mtra. Irma Rodríguez Ángel</a:t>
            </a:r>
            <a:endParaRPr lang="es-ES" sz="3500" b="1" dirty="0">
              <a:solidFill>
                <a:srgbClr val="594228"/>
              </a:solidFill>
            </a:endParaRPr>
          </a:p>
          <a:p>
            <a:pPr marL="0" lvl="0" indent="0" algn="ctr">
              <a:spcBef>
                <a:spcPts val="0"/>
              </a:spcBef>
              <a:buClrTx/>
              <a:buSzTx/>
              <a:buNone/>
            </a:pPr>
            <a:r>
              <a:rPr lang="es-ES" sz="3100" dirty="0" smtClean="0">
                <a:solidFill>
                  <a:srgbClr val="594228"/>
                </a:solidFill>
              </a:rPr>
              <a:t>Directora de Datos Personales</a:t>
            </a:r>
            <a:endParaRPr lang="es-ES" sz="3100" dirty="0">
              <a:solidFill>
                <a:srgbClr val="594228"/>
              </a:solidFill>
            </a:endParaRP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r>
              <a:rPr lang="es-ES" sz="2800" dirty="0" smtClean="0">
                <a:solidFill>
                  <a:srgbClr val="594228"/>
                </a:solidFill>
                <a:hlinkClick r:id="rId3"/>
              </a:rPr>
              <a:t>irodriguez@verivai.org.mx</a:t>
            </a:r>
            <a:endParaRPr lang="es-ES" sz="2800" dirty="0" smtClean="0">
              <a:solidFill>
                <a:srgbClr val="594228"/>
              </a:solidFill>
            </a:endParaRPr>
          </a:p>
          <a:p>
            <a:pPr marL="0" lvl="0" indent="0" algn="ctr">
              <a:spcBef>
                <a:spcPts val="0"/>
              </a:spcBef>
              <a:buClrTx/>
              <a:buSzTx/>
              <a:buNone/>
            </a:pPr>
            <a:endParaRPr lang="es-ES" sz="900" dirty="0">
              <a:solidFill>
                <a:srgbClr val="594228"/>
              </a:solidFill>
            </a:endParaRPr>
          </a:p>
          <a:p>
            <a:pPr marL="0" lvl="0" indent="0" algn="ctr">
              <a:spcBef>
                <a:spcPts val="0"/>
              </a:spcBef>
              <a:buClrTx/>
              <a:buSzTx/>
              <a:buNone/>
            </a:pPr>
            <a:r>
              <a:rPr lang="es-ES" sz="2800" b="1" dirty="0" smtClean="0">
                <a:solidFill>
                  <a:srgbClr val="594228"/>
                </a:solidFill>
              </a:rPr>
              <a:t>Ext. 406 y 411</a:t>
            </a: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3592513" indent="0">
              <a:buNone/>
            </a:pPr>
            <a:endParaRPr lang="es-MX" sz="2000" b="1" dirty="0" smtClean="0">
              <a:solidFill>
                <a:srgbClr val="E3AA3B"/>
              </a:solidFill>
            </a:endParaRP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109728" indent="0">
              <a:buNone/>
            </a:pPr>
            <a:endParaRPr lang="es-MX" dirty="0"/>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3648480"/>
            <a:ext cx="6998035" cy="2300800"/>
          </a:xfrm>
          <a:prstGeom prst="rect">
            <a:avLst/>
          </a:prstGeom>
        </p:spPr>
      </p:pic>
    </p:spTree>
    <p:extLst>
      <p:ext uri="{BB962C8B-B14F-4D97-AF65-F5344CB8AC3E}">
        <p14:creationId xmlns:p14="http://schemas.microsoft.com/office/powerpoint/2010/main" val="3540420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9552" y="1340768"/>
            <a:ext cx="5449175" cy="4801314"/>
          </a:xfrm>
          <a:prstGeom prst="rect">
            <a:avLst/>
          </a:prstGeom>
        </p:spPr>
        <p:txBody>
          <a:bodyPr wrap="square">
            <a:spAutoFit/>
          </a:bodyPr>
          <a:lstStyle/>
          <a:p>
            <a:pPr marL="257175" indent="-257175" algn="just">
              <a:buFont typeface="Wingdings" panose="05000000000000000000" pitchFamily="2" charset="2"/>
              <a:buChar char="q"/>
            </a:pPr>
            <a:r>
              <a:rPr lang="es-MX" dirty="0" smtClean="0">
                <a:latin typeface="Arial" pitchFamily="34" charset="0"/>
                <a:cs typeface="Arial" pitchFamily="34" charset="0"/>
              </a:rPr>
              <a:t>Abrogó la Ley 581 para la Tutela de Datos Personales y aquellas disposiciones  que la contravengan.</a:t>
            </a:r>
          </a:p>
          <a:p>
            <a:pPr marL="257175" indent="-257175" algn="just">
              <a:buFont typeface="Wingdings" panose="05000000000000000000" pitchFamily="2" charset="2"/>
              <a:buChar char="q"/>
            </a:pPr>
            <a:endParaRPr lang="es-MX" dirty="0" smtClean="0">
              <a:latin typeface="Arial" pitchFamily="34" charset="0"/>
              <a:cs typeface="Arial" pitchFamily="34" charset="0"/>
            </a:endParaRPr>
          </a:p>
          <a:p>
            <a:pPr marL="257175" indent="-257175" algn="just">
              <a:buFont typeface="Wingdings" panose="05000000000000000000" pitchFamily="2" charset="2"/>
              <a:buChar char="q"/>
            </a:pPr>
            <a:r>
              <a:rPr lang="es-MX" dirty="0" smtClean="0">
                <a:latin typeface="Arial" pitchFamily="34" charset="0"/>
                <a:cs typeface="Arial" pitchFamily="34" charset="0"/>
              </a:rPr>
              <a:t>El  IVAI debe modificar su normatividad interna  a más tardar en un año</a:t>
            </a:r>
          </a:p>
          <a:p>
            <a:pPr marL="257175" indent="-257175" algn="just">
              <a:buFont typeface="Wingdings" panose="05000000000000000000" pitchFamily="2" charset="2"/>
              <a:buChar char="q"/>
            </a:pPr>
            <a:endParaRPr lang="es-MX" dirty="0" smtClean="0">
              <a:latin typeface="Arial" pitchFamily="34" charset="0"/>
              <a:cs typeface="Arial" pitchFamily="34" charset="0"/>
            </a:endParaRPr>
          </a:p>
          <a:p>
            <a:pPr marL="257175" indent="-257175" algn="just">
              <a:buFont typeface="Wingdings" panose="05000000000000000000" pitchFamily="2" charset="2"/>
              <a:buChar char="q"/>
            </a:pPr>
            <a:r>
              <a:rPr lang="es-MX" b="1" dirty="0" smtClean="0">
                <a:solidFill>
                  <a:srgbClr val="FF0000"/>
                </a:solidFill>
                <a:latin typeface="Arial" pitchFamily="34" charset="0"/>
                <a:cs typeface="Arial" pitchFamily="34" charset="0"/>
              </a:rPr>
              <a:t>Los responsables expedirán sus avisos de privacidad a más tardar 3 meses</a:t>
            </a:r>
            <a:endParaRPr lang="es-MX" b="1" dirty="0">
              <a:solidFill>
                <a:srgbClr val="FF0000"/>
              </a:solidFill>
              <a:latin typeface="Arial" pitchFamily="34" charset="0"/>
              <a:cs typeface="Arial" pitchFamily="34" charset="0"/>
            </a:endParaRPr>
          </a:p>
          <a:p>
            <a:pPr marL="257175" indent="-257175" algn="just">
              <a:buFont typeface="Wingdings" panose="05000000000000000000" pitchFamily="2" charset="2"/>
              <a:buChar char="q"/>
            </a:pPr>
            <a:endParaRPr lang="es-MX" dirty="0">
              <a:latin typeface="Arial" pitchFamily="34" charset="0"/>
              <a:cs typeface="Arial" pitchFamily="34" charset="0"/>
            </a:endParaRPr>
          </a:p>
          <a:p>
            <a:pPr marL="257175" indent="-257175" algn="just">
              <a:buFont typeface="Wingdings" panose="05000000000000000000" pitchFamily="2" charset="2"/>
              <a:buChar char="q"/>
            </a:pPr>
            <a:r>
              <a:rPr lang="es-MX" dirty="0">
                <a:latin typeface="Arial" pitchFamily="34" charset="0"/>
                <a:cs typeface="Arial" pitchFamily="34" charset="0"/>
              </a:rPr>
              <a:t>Los sujetos obligados </a:t>
            </a:r>
            <a:r>
              <a:rPr lang="es-MX" dirty="0" smtClean="0">
                <a:latin typeface="Arial" pitchFamily="34" charset="0"/>
                <a:cs typeface="Arial" pitchFamily="34" charset="0"/>
              </a:rPr>
              <a:t>ajustarán </a:t>
            </a:r>
            <a:r>
              <a:rPr lang="es-MX" dirty="0">
                <a:latin typeface="Arial" pitchFamily="34" charset="0"/>
                <a:cs typeface="Arial" pitchFamily="34" charset="0"/>
              </a:rPr>
              <a:t>su normatividad </a:t>
            </a:r>
            <a:r>
              <a:rPr lang="es-MX" dirty="0" smtClean="0">
                <a:latin typeface="Arial" pitchFamily="34" charset="0"/>
                <a:cs typeface="Arial" pitchFamily="34" charset="0"/>
              </a:rPr>
              <a:t>y su gestión, así como los sistemas de datos personales </a:t>
            </a:r>
            <a:r>
              <a:rPr lang="es-MX" b="1" dirty="0" smtClean="0">
                <a:solidFill>
                  <a:srgbClr val="FF0000"/>
                </a:solidFill>
                <a:latin typeface="Arial" pitchFamily="34" charset="0"/>
                <a:cs typeface="Arial" pitchFamily="34" charset="0"/>
              </a:rPr>
              <a:t>a más tardar en un año.</a:t>
            </a:r>
            <a:endParaRPr lang="es-MX" b="1" dirty="0">
              <a:solidFill>
                <a:srgbClr val="FF0000"/>
              </a:solidFill>
              <a:latin typeface="Arial" pitchFamily="34" charset="0"/>
              <a:cs typeface="Arial" pitchFamily="34" charset="0"/>
            </a:endParaRPr>
          </a:p>
          <a:p>
            <a:pPr marL="257175" indent="-257175" algn="just">
              <a:buFont typeface="Wingdings" panose="05000000000000000000" pitchFamily="2" charset="2"/>
              <a:buChar char="q"/>
            </a:pPr>
            <a:endParaRPr lang="es-MX" dirty="0">
              <a:latin typeface="Arial" pitchFamily="34" charset="0"/>
              <a:cs typeface="Arial" pitchFamily="34" charset="0"/>
            </a:endParaRPr>
          </a:p>
          <a:p>
            <a:pPr marL="257175" indent="-257175" algn="just">
              <a:buFont typeface="Wingdings" panose="05000000000000000000" pitchFamily="2" charset="2"/>
              <a:buChar char="q"/>
            </a:pPr>
            <a:r>
              <a:rPr lang="es-MX" dirty="0" smtClean="0">
                <a:latin typeface="Arial" pitchFamily="34" charset="0"/>
                <a:cs typeface="Arial" pitchFamily="34" charset="0"/>
              </a:rPr>
              <a:t>El IVAI expedirá el Programa Estatal de Protección de Datos Personales en un plazo de doce meses.</a:t>
            </a:r>
            <a:endParaRPr lang="es-MX" dirty="0">
              <a:latin typeface="Arial" pitchFamily="34" charset="0"/>
              <a:cs typeface="Arial" pitchFamily="34" charset="0"/>
            </a:endParaRPr>
          </a:p>
        </p:txBody>
      </p:sp>
      <p:pic>
        <p:nvPicPr>
          <p:cNvPr id="4" name="Imagen 3"/>
          <p:cNvPicPr>
            <a:picLocks noChangeAspect="1"/>
          </p:cNvPicPr>
          <p:nvPr/>
        </p:nvPicPr>
        <p:blipFill>
          <a:blip r:embed="rId2" cstate="print"/>
          <a:stretch>
            <a:fillRect/>
          </a:stretch>
        </p:blipFill>
        <p:spPr>
          <a:xfrm>
            <a:off x="6057900" y="1556792"/>
            <a:ext cx="2857500" cy="4752528"/>
          </a:xfrm>
          <a:prstGeom prst="rect">
            <a:avLst/>
          </a:prstGeom>
        </p:spPr>
      </p:pic>
      <p:sp>
        <p:nvSpPr>
          <p:cNvPr id="5" name="Marcador de número de diapositiva 4"/>
          <p:cNvSpPr>
            <a:spLocks noGrp="1"/>
          </p:cNvSpPr>
          <p:nvPr>
            <p:ph type="sldNum" sz="quarter" idx="12"/>
          </p:nvPr>
        </p:nvSpPr>
        <p:spPr/>
        <p:txBody>
          <a:bodyPr/>
          <a:lstStyle/>
          <a:p>
            <a:fld id="{50E2F99C-B5C2-45EA-BEAF-E898FDD661AC}" type="slidenum">
              <a:rPr lang="es-MX" smtClean="0"/>
              <a:pPr/>
              <a:t>4</a:t>
            </a:fld>
            <a:endParaRPr lang="es-MX"/>
          </a:p>
        </p:txBody>
      </p:sp>
      <p:sp>
        <p:nvSpPr>
          <p:cNvPr id="6" name="Título 1"/>
          <p:cNvSpPr>
            <a:spLocks noGrp="1"/>
          </p:cNvSpPr>
          <p:nvPr>
            <p:ph type="title" idx="4294967295"/>
          </p:nvPr>
        </p:nvSpPr>
        <p:spPr>
          <a:xfrm>
            <a:off x="107504" y="404664"/>
            <a:ext cx="7886700" cy="922337"/>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Régimen transitorio</a:t>
            </a:r>
          </a:p>
        </p:txBody>
      </p:sp>
    </p:spTree>
    <p:extLst>
      <p:ext uri="{BB962C8B-B14F-4D97-AF65-F5344CB8AC3E}">
        <p14:creationId xmlns:p14="http://schemas.microsoft.com/office/powerpoint/2010/main" val="105871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8621818" y="5194449"/>
            <a:ext cx="365760" cy="365125"/>
          </a:xfrm>
        </p:spPr>
        <p:txBody>
          <a:bodyPr/>
          <a:lstStyle/>
          <a:p>
            <a:fld id="{50E2F99C-B5C2-45EA-BEAF-E898FDD661AC}" type="slidenum">
              <a:rPr lang="es-MX" smtClean="0"/>
              <a:t>5</a:t>
            </a:fld>
            <a:endParaRPr lang="es-MX"/>
          </a:p>
        </p:txBody>
      </p:sp>
      <p:sp>
        <p:nvSpPr>
          <p:cNvPr id="2" name="Título 1"/>
          <p:cNvSpPr>
            <a:spLocks noGrp="1"/>
          </p:cNvSpPr>
          <p:nvPr>
            <p:ph type="title" idx="4294967295"/>
          </p:nvPr>
        </p:nvSpPr>
        <p:spPr>
          <a:xfrm>
            <a:off x="1475656" y="332656"/>
            <a:ext cx="6810572" cy="922337"/>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Sujetos Obligados</a:t>
            </a:r>
          </a:p>
        </p:txBody>
      </p:sp>
      <p:pic>
        <p:nvPicPr>
          <p:cNvPr id="3" name="Imagen 2"/>
          <p:cNvPicPr>
            <a:picLocks noChangeAspect="1"/>
          </p:cNvPicPr>
          <p:nvPr/>
        </p:nvPicPr>
        <p:blipFill rotWithShape="1">
          <a:blip r:embed="rId2"/>
          <a:srcRect l="5921" t="29625" r="64024" b="52784"/>
          <a:stretch/>
        </p:blipFill>
        <p:spPr>
          <a:xfrm>
            <a:off x="1043607" y="1556792"/>
            <a:ext cx="3239319" cy="1944216"/>
          </a:xfrm>
          <a:prstGeom prst="rect">
            <a:avLst/>
          </a:prstGeom>
        </p:spPr>
      </p:pic>
      <p:pic>
        <p:nvPicPr>
          <p:cNvPr id="14" name="Imagen 13"/>
          <p:cNvPicPr>
            <a:picLocks noChangeAspect="1"/>
          </p:cNvPicPr>
          <p:nvPr/>
        </p:nvPicPr>
        <p:blipFill rotWithShape="1">
          <a:blip r:embed="rId2"/>
          <a:srcRect l="39251" t="28888" r="38812" b="55616"/>
          <a:stretch/>
        </p:blipFill>
        <p:spPr>
          <a:xfrm>
            <a:off x="1187624" y="3645024"/>
            <a:ext cx="2136116" cy="2448272"/>
          </a:xfrm>
          <a:prstGeom prst="rect">
            <a:avLst/>
          </a:prstGeom>
        </p:spPr>
      </p:pic>
      <p:pic>
        <p:nvPicPr>
          <p:cNvPr id="15" name="Imagen 14"/>
          <p:cNvPicPr>
            <a:picLocks noChangeAspect="1"/>
          </p:cNvPicPr>
          <p:nvPr/>
        </p:nvPicPr>
        <p:blipFill rotWithShape="1">
          <a:blip r:embed="rId2"/>
          <a:srcRect l="69232" t="29529" r="11077" b="54100"/>
          <a:stretch/>
        </p:blipFill>
        <p:spPr>
          <a:xfrm>
            <a:off x="3635896" y="3707775"/>
            <a:ext cx="2136117" cy="2385521"/>
          </a:xfrm>
          <a:prstGeom prst="rect">
            <a:avLst/>
          </a:prstGeom>
        </p:spPr>
      </p:pic>
      <p:pic>
        <p:nvPicPr>
          <p:cNvPr id="16" name="Imagen 15"/>
          <p:cNvPicPr>
            <a:picLocks noChangeAspect="1"/>
          </p:cNvPicPr>
          <p:nvPr/>
        </p:nvPicPr>
        <p:blipFill rotWithShape="1">
          <a:blip r:embed="rId2"/>
          <a:srcRect l="23360" t="45900" r="53186" b="37408"/>
          <a:stretch/>
        </p:blipFill>
        <p:spPr>
          <a:xfrm>
            <a:off x="6272396" y="3777297"/>
            <a:ext cx="2124023" cy="253202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556792"/>
            <a:ext cx="3442614" cy="1728192"/>
          </a:xfrm>
          <a:prstGeom prst="rect">
            <a:avLst/>
          </a:prstGeom>
        </p:spPr>
      </p:pic>
    </p:spTree>
    <p:extLst>
      <p:ext uri="{BB962C8B-B14F-4D97-AF65-F5344CB8AC3E}">
        <p14:creationId xmlns:p14="http://schemas.microsoft.com/office/powerpoint/2010/main" val="229992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CuadroTexto"/>
          <p:cNvSpPr txBox="1"/>
          <p:nvPr/>
        </p:nvSpPr>
        <p:spPr>
          <a:xfrm>
            <a:off x="6131327" y="4627621"/>
            <a:ext cx="1309038" cy="41549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2100" b="1" dirty="0">
                <a:ln/>
                <a:solidFill>
                  <a:schemeClr val="accent3"/>
                </a:solidFill>
                <a:latin typeface="Arial Narrow" panose="020B0606020202030204" pitchFamily="34" charset="0"/>
              </a:rPr>
              <a:t>Difusión</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868" y="2402887"/>
            <a:ext cx="2401071" cy="1986428"/>
          </a:xfrm>
          <a:prstGeom prst="rect">
            <a:avLst/>
          </a:prstGeom>
        </p:spPr>
      </p:pic>
      <p:sp>
        <p:nvSpPr>
          <p:cNvPr id="4" name="Rectángulo 3"/>
          <p:cNvSpPr/>
          <p:nvPr/>
        </p:nvSpPr>
        <p:spPr>
          <a:xfrm>
            <a:off x="1896695" y="2531632"/>
            <a:ext cx="1337226"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 Obtención</a:t>
            </a:r>
            <a:endParaRPr lang="es-MX" sz="2100" b="1" dirty="0">
              <a:ln/>
              <a:solidFill>
                <a:schemeClr val="accent3"/>
              </a:solidFill>
            </a:endParaRPr>
          </a:p>
        </p:txBody>
      </p:sp>
      <p:sp>
        <p:nvSpPr>
          <p:cNvPr id="10" name="Rectángulo 9"/>
          <p:cNvSpPr/>
          <p:nvPr/>
        </p:nvSpPr>
        <p:spPr>
          <a:xfrm>
            <a:off x="6131328" y="1926280"/>
            <a:ext cx="601447"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Uso</a:t>
            </a:r>
            <a:endParaRPr lang="es-MX" sz="2100" b="1" dirty="0">
              <a:ln/>
              <a:solidFill>
                <a:schemeClr val="accent3"/>
              </a:solidFill>
            </a:endParaRPr>
          </a:p>
        </p:txBody>
      </p:sp>
      <p:sp>
        <p:nvSpPr>
          <p:cNvPr id="11" name="Rectángulo 10"/>
          <p:cNvSpPr/>
          <p:nvPr/>
        </p:nvSpPr>
        <p:spPr>
          <a:xfrm>
            <a:off x="6497200" y="2627155"/>
            <a:ext cx="1080745"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Registro</a:t>
            </a:r>
            <a:endParaRPr lang="es-MX" sz="2100" b="1" dirty="0">
              <a:ln/>
              <a:solidFill>
                <a:schemeClr val="accent3"/>
              </a:solidFill>
            </a:endParaRPr>
          </a:p>
        </p:txBody>
      </p:sp>
      <p:sp>
        <p:nvSpPr>
          <p:cNvPr id="14" name="Rectángulo 13"/>
          <p:cNvSpPr/>
          <p:nvPr/>
        </p:nvSpPr>
        <p:spPr>
          <a:xfrm>
            <a:off x="5934876" y="3196116"/>
            <a:ext cx="1889161" cy="4154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Organización</a:t>
            </a:r>
            <a:endParaRPr lang="es-MX" sz="2100" b="1" dirty="0">
              <a:ln/>
              <a:solidFill>
                <a:schemeClr val="accent3"/>
              </a:solidFill>
            </a:endParaRPr>
          </a:p>
        </p:txBody>
      </p:sp>
      <p:sp>
        <p:nvSpPr>
          <p:cNvPr id="17" name="Rectángulo 16"/>
          <p:cNvSpPr/>
          <p:nvPr/>
        </p:nvSpPr>
        <p:spPr>
          <a:xfrm>
            <a:off x="1325841" y="3077371"/>
            <a:ext cx="1646605"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Conservación</a:t>
            </a:r>
            <a:endParaRPr lang="es-MX" sz="2100" b="1" dirty="0">
              <a:ln/>
              <a:solidFill>
                <a:schemeClr val="accent3"/>
              </a:solidFill>
            </a:endParaRPr>
          </a:p>
        </p:txBody>
      </p:sp>
      <p:sp>
        <p:nvSpPr>
          <p:cNvPr id="18" name="Rectángulo 17"/>
          <p:cNvSpPr/>
          <p:nvPr/>
        </p:nvSpPr>
        <p:spPr>
          <a:xfrm>
            <a:off x="3883972" y="1761334"/>
            <a:ext cx="1449436"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Elaboración</a:t>
            </a:r>
            <a:endParaRPr lang="es-MX" sz="2100" b="1" dirty="0">
              <a:ln/>
              <a:solidFill>
                <a:schemeClr val="accent3"/>
              </a:solidFill>
            </a:endParaRPr>
          </a:p>
        </p:txBody>
      </p:sp>
      <p:sp>
        <p:nvSpPr>
          <p:cNvPr id="19" name="Rectángulo 18"/>
          <p:cNvSpPr/>
          <p:nvPr/>
        </p:nvSpPr>
        <p:spPr>
          <a:xfrm>
            <a:off x="2124257" y="1891933"/>
            <a:ext cx="1287532"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Utilización</a:t>
            </a:r>
            <a:endParaRPr lang="es-MX" sz="2100" b="1" dirty="0">
              <a:ln/>
              <a:solidFill>
                <a:schemeClr val="accent3"/>
              </a:solidFill>
            </a:endParaRPr>
          </a:p>
        </p:txBody>
      </p:sp>
      <p:sp>
        <p:nvSpPr>
          <p:cNvPr id="20" name="Rectángulo 19"/>
          <p:cNvSpPr/>
          <p:nvPr/>
        </p:nvSpPr>
        <p:spPr>
          <a:xfrm>
            <a:off x="6234289" y="3846870"/>
            <a:ext cx="1704313"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Comunicación</a:t>
            </a:r>
            <a:endParaRPr lang="es-MX" sz="2100" b="1" dirty="0">
              <a:ln/>
              <a:solidFill>
                <a:schemeClr val="accent3"/>
              </a:solidFill>
            </a:endParaRPr>
          </a:p>
        </p:txBody>
      </p:sp>
      <p:sp>
        <p:nvSpPr>
          <p:cNvPr id="21" name="Rectángulo 20"/>
          <p:cNvSpPr/>
          <p:nvPr/>
        </p:nvSpPr>
        <p:spPr>
          <a:xfrm>
            <a:off x="1330527" y="3905644"/>
            <a:ext cx="1951175"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Almacenamiento</a:t>
            </a:r>
            <a:endParaRPr lang="es-MX" sz="2100" b="1" dirty="0">
              <a:ln/>
              <a:solidFill>
                <a:schemeClr val="accent3"/>
              </a:solidFill>
            </a:endParaRPr>
          </a:p>
        </p:txBody>
      </p:sp>
      <p:sp>
        <p:nvSpPr>
          <p:cNvPr id="22" name="Rectángulo 21"/>
          <p:cNvSpPr/>
          <p:nvPr/>
        </p:nvSpPr>
        <p:spPr>
          <a:xfrm>
            <a:off x="1719156" y="5020036"/>
            <a:ext cx="1167307"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Posesión</a:t>
            </a:r>
            <a:endParaRPr lang="es-MX" sz="2100" b="1" dirty="0">
              <a:ln/>
              <a:solidFill>
                <a:schemeClr val="accent3"/>
              </a:solidFill>
            </a:endParaRPr>
          </a:p>
        </p:txBody>
      </p:sp>
      <p:sp>
        <p:nvSpPr>
          <p:cNvPr id="23" name="Rectángulo 22"/>
          <p:cNvSpPr/>
          <p:nvPr/>
        </p:nvSpPr>
        <p:spPr>
          <a:xfrm>
            <a:off x="1886336" y="4482179"/>
            <a:ext cx="1070232" cy="4154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Acceso</a:t>
            </a:r>
            <a:endParaRPr lang="es-MX" sz="2100" b="1" dirty="0">
              <a:ln/>
              <a:solidFill>
                <a:schemeClr val="accent3"/>
              </a:solidFill>
            </a:endParaRPr>
          </a:p>
        </p:txBody>
      </p:sp>
      <p:sp>
        <p:nvSpPr>
          <p:cNvPr id="24" name="Rectángulo 23"/>
          <p:cNvSpPr/>
          <p:nvPr/>
        </p:nvSpPr>
        <p:spPr>
          <a:xfrm>
            <a:off x="4957163" y="5344585"/>
            <a:ext cx="1130355" cy="4154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Manejo</a:t>
            </a:r>
            <a:endParaRPr lang="es-MX" sz="2100" b="1" dirty="0">
              <a:ln/>
              <a:solidFill>
                <a:schemeClr val="accent3"/>
              </a:solidFill>
            </a:endParaRPr>
          </a:p>
        </p:txBody>
      </p:sp>
      <p:sp>
        <p:nvSpPr>
          <p:cNvPr id="26" name="Rectángulo 25"/>
          <p:cNvSpPr/>
          <p:nvPr/>
        </p:nvSpPr>
        <p:spPr>
          <a:xfrm>
            <a:off x="2889241" y="5363511"/>
            <a:ext cx="1610751" cy="4154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Divulgación</a:t>
            </a:r>
            <a:endParaRPr lang="es-MX" sz="2100" b="1" dirty="0">
              <a:ln/>
              <a:solidFill>
                <a:schemeClr val="accent3"/>
              </a:solidFill>
            </a:endParaRPr>
          </a:p>
        </p:txBody>
      </p:sp>
      <p:sp>
        <p:nvSpPr>
          <p:cNvPr id="28" name="Rectángulo 27"/>
          <p:cNvSpPr/>
          <p:nvPr/>
        </p:nvSpPr>
        <p:spPr>
          <a:xfrm>
            <a:off x="6087518" y="5218664"/>
            <a:ext cx="1435008" cy="41549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Disposición</a:t>
            </a:r>
            <a:endParaRPr lang="es-MX" sz="2100" b="1" dirty="0">
              <a:ln/>
              <a:solidFill>
                <a:schemeClr val="accent3"/>
              </a:solidFill>
            </a:endParaRPr>
          </a:p>
        </p:txBody>
      </p:sp>
      <p:sp>
        <p:nvSpPr>
          <p:cNvPr id="29" name="Rectángulo 28"/>
          <p:cNvSpPr/>
          <p:nvPr/>
        </p:nvSpPr>
        <p:spPr>
          <a:xfrm>
            <a:off x="3729789" y="4923718"/>
            <a:ext cx="1682823" cy="4154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MX" sz="2100" b="1" dirty="0">
                <a:ln/>
                <a:solidFill>
                  <a:schemeClr val="accent3"/>
                </a:solidFill>
                <a:latin typeface="Arial Narrow" panose="020B0606020202030204" pitchFamily="34" charset="0"/>
              </a:rPr>
              <a:t>Transferencia</a:t>
            </a:r>
            <a:endParaRPr lang="es-MX" sz="2100" b="1" dirty="0">
              <a:ln/>
              <a:solidFill>
                <a:schemeClr val="accent3"/>
              </a:solidFill>
            </a:endParaRPr>
          </a:p>
        </p:txBody>
      </p:sp>
      <p:cxnSp>
        <p:nvCxnSpPr>
          <p:cNvPr id="32" name="Conector recto de flecha 31"/>
          <p:cNvCxnSpPr/>
          <p:nvPr/>
        </p:nvCxnSpPr>
        <p:spPr>
          <a:xfrm flipV="1">
            <a:off x="3047229" y="3673872"/>
            <a:ext cx="560629" cy="2523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3" name="Conector recto de flecha 32"/>
          <p:cNvCxnSpPr/>
          <p:nvPr/>
        </p:nvCxnSpPr>
        <p:spPr>
          <a:xfrm flipV="1">
            <a:off x="3151739" y="4334045"/>
            <a:ext cx="454401" cy="16158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4" name="Conector recto de flecha 33"/>
          <p:cNvCxnSpPr/>
          <p:nvPr/>
        </p:nvCxnSpPr>
        <p:spPr>
          <a:xfrm flipH="1">
            <a:off x="5453084" y="2603625"/>
            <a:ext cx="392091" cy="1894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5" name="Conector recto de flecha 34"/>
          <p:cNvCxnSpPr/>
          <p:nvPr/>
        </p:nvCxnSpPr>
        <p:spPr>
          <a:xfrm>
            <a:off x="3383869" y="2603625"/>
            <a:ext cx="385126" cy="21973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6" name="Conector recto de flecha 35"/>
          <p:cNvCxnSpPr/>
          <p:nvPr/>
        </p:nvCxnSpPr>
        <p:spPr>
          <a:xfrm flipV="1">
            <a:off x="3654018" y="4606384"/>
            <a:ext cx="229954" cy="29364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7" name="Conector recto de flecha 36"/>
          <p:cNvCxnSpPr/>
          <p:nvPr/>
        </p:nvCxnSpPr>
        <p:spPr>
          <a:xfrm flipH="1">
            <a:off x="4709096" y="2134716"/>
            <a:ext cx="37545" cy="29926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8" name="Conector recto de flecha 37"/>
          <p:cNvCxnSpPr/>
          <p:nvPr/>
        </p:nvCxnSpPr>
        <p:spPr>
          <a:xfrm flipV="1">
            <a:off x="4584403" y="4531569"/>
            <a:ext cx="0" cy="29363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9" name="Conector recto de flecha 38"/>
          <p:cNvCxnSpPr/>
          <p:nvPr/>
        </p:nvCxnSpPr>
        <p:spPr>
          <a:xfrm flipH="1" flipV="1">
            <a:off x="5611248" y="4578721"/>
            <a:ext cx="250336" cy="25474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8" name="Conector recto de flecha 47"/>
          <p:cNvCxnSpPr/>
          <p:nvPr/>
        </p:nvCxnSpPr>
        <p:spPr>
          <a:xfrm flipH="1">
            <a:off x="5422967" y="3240914"/>
            <a:ext cx="422209" cy="9474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9" name="Conector recto de flecha 48"/>
          <p:cNvCxnSpPr/>
          <p:nvPr/>
        </p:nvCxnSpPr>
        <p:spPr>
          <a:xfrm flipH="1" flipV="1">
            <a:off x="5649130" y="3851712"/>
            <a:ext cx="438388" cy="254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Conector recto de flecha 52"/>
          <p:cNvCxnSpPr/>
          <p:nvPr/>
        </p:nvCxnSpPr>
        <p:spPr>
          <a:xfrm>
            <a:off x="3278731" y="3039044"/>
            <a:ext cx="385126" cy="21973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 name="Marcador de número de diapositiva 4"/>
          <p:cNvSpPr>
            <a:spLocks noGrp="1"/>
          </p:cNvSpPr>
          <p:nvPr>
            <p:ph type="sldNum" sz="quarter" idx="12"/>
          </p:nvPr>
        </p:nvSpPr>
        <p:spPr/>
        <p:txBody>
          <a:bodyPr/>
          <a:lstStyle/>
          <a:p>
            <a:fld id="{50E2F99C-B5C2-45EA-BEAF-E898FDD661AC}" type="slidenum">
              <a:rPr lang="es-MX" smtClean="0"/>
              <a:pPr/>
              <a:t>6</a:t>
            </a:fld>
            <a:endParaRPr lang="es-MX"/>
          </a:p>
        </p:txBody>
      </p:sp>
      <p:sp>
        <p:nvSpPr>
          <p:cNvPr id="2" name="Título 1"/>
          <p:cNvSpPr>
            <a:spLocks noGrp="1"/>
          </p:cNvSpPr>
          <p:nvPr>
            <p:ph type="title" idx="4294967295"/>
          </p:nvPr>
        </p:nvSpPr>
        <p:spPr>
          <a:xfrm>
            <a:off x="935338" y="391971"/>
            <a:ext cx="7886700" cy="690563"/>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Tratamiento de Datos Personales</a:t>
            </a:r>
            <a:endParaRPr lang="es-MX" sz="3600" dirty="0">
              <a:solidFill>
                <a:srgbClr val="E3AA3B"/>
              </a:solidFill>
              <a:effectLst/>
            </a:endParaRPr>
          </a:p>
        </p:txBody>
      </p:sp>
    </p:spTree>
    <p:extLst>
      <p:ext uri="{BB962C8B-B14F-4D97-AF65-F5344CB8AC3E}">
        <p14:creationId xmlns:p14="http://schemas.microsoft.com/office/powerpoint/2010/main" val="259566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41"/>
          <p:cNvPicPr>
            <a:picLocks noChangeAspect="1"/>
          </p:cNvPicPr>
          <p:nvPr/>
        </p:nvPicPr>
        <p:blipFill rotWithShape="1">
          <a:blip r:embed="rId3"/>
          <a:srcRect l="65361" t="16440" r="19346" b="54683"/>
          <a:stretch/>
        </p:blipFill>
        <p:spPr>
          <a:xfrm flipH="1">
            <a:off x="663565" y="4483492"/>
            <a:ext cx="1224136" cy="1509528"/>
          </a:xfrm>
          <a:prstGeom prst="rect">
            <a:avLst/>
          </a:prstGeom>
        </p:spPr>
      </p:pic>
      <p:sp>
        <p:nvSpPr>
          <p:cNvPr id="43" name="5 Abrir llave"/>
          <p:cNvSpPr/>
          <p:nvPr/>
        </p:nvSpPr>
        <p:spPr>
          <a:xfrm>
            <a:off x="2268729" y="528067"/>
            <a:ext cx="216024" cy="1152128"/>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44" name="6 Abrir llave"/>
          <p:cNvSpPr/>
          <p:nvPr/>
        </p:nvSpPr>
        <p:spPr>
          <a:xfrm>
            <a:off x="2904899" y="2358511"/>
            <a:ext cx="259837" cy="1903435"/>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pic>
        <p:nvPicPr>
          <p:cNvPr id="46" name="Imagen 45"/>
          <p:cNvPicPr>
            <a:picLocks noChangeAspect="1"/>
          </p:cNvPicPr>
          <p:nvPr/>
        </p:nvPicPr>
        <p:blipFill rotWithShape="1">
          <a:blip r:embed="rId3"/>
          <a:srcRect l="66818" t="16440" r="21194" b="54683"/>
          <a:stretch/>
        </p:blipFill>
        <p:spPr>
          <a:xfrm>
            <a:off x="557788" y="2363996"/>
            <a:ext cx="1008112" cy="1509528"/>
          </a:xfrm>
          <a:prstGeom prst="rect">
            <a:avLst/>
          </a:prstGeom>
        </p:spPr>
      </p:pic>
      <p:sp>
        <p:nvSpPr>
          <p:cNvPr id="47" name="7 Abrir llave"/>
          <p:cNvSpPr/>
          <p:nvPr/>
        </p:nvSpPr>
        <p:spPr>
          <a:xfrm>
            <a:off x="2884253" y="4496372"/>
            <a:ext cx="301128" cy="1330828"/>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48" name="Rectángulo 47"/>
          <p:cNvSpPr/>
          <p:nvPr/>
        </p:nvSpPr>
        <p:spPr>
          <a:xfrm>
            <a:off x="2415545" y="716194"/>
            <a:ext cx="6563126" cy="830997"/>
          </a:xfrm>
          <a:prstGeom prst="rect">
            <a:avLst/>
          </a:prstGeom>
        </p:spPr>
        <p:txBody>
          <a:bodyPr wrap="square">
            <a:spAutoFit/>
          </a:bodyPr>
          <a:lstStyle/>
          <a:p>
            <a:r>
              <a:rPr lang="es-MX" sz="2400" dirty="0">
                <a:latin typeface="Arial" panose="020B0604020202020204" pitchFamily="34" charset="0"/>
                <a:cs typeface="Arial" panose="020B0604020202020204" pitchFamily="34" charset="0"/>
              </a:rPr>
              <a:t>Persona física a quien corresponden los datos </a:t>
            </a:r>
            <a:r>
              <a:rPr lang="es-MX" sz="2400" dirty="0" smtClean="0">
                <a:latin typeface="Arial" panose="020B0604020202020204" pitchFamily="34" charset="0"/>
                <a:cs typeface="Arial" panose="020B0604020202020204" pitchFamily="34" charset="0"/>
              </a:rPr>
              <a:t>personales.</a:t>
            </a:r>
            <a:endParaRPr lang="es-MX" sz="2400" dirty="0">
              <a:latin typeface="Arial" panose="020B0604020202020204" pitchFamily="34" charset="0"/>
              <a:cs typeface="Arial" panose="020B0604020202020204" pitchFamily="34" charset="0"/>
            </a:endParaRPr>
          </a:p>
        </p:txBody>
      </p:sp>
      <p:sp>
        <p:nvSpPr>
          <p:cNvPr id="52" name="Rectángulo 51"/>
          <p:cNvSpPr/>
          <p:nvPr/>
        </p:nvSpPr>
        <p:spPr>
          <a:xfrm>
            <a:off x="1358179" y="3108068"/>
            <a:ext cx="1620957" cy="369332"/>
          </a:xfrm>
          <a:prstGeom prst="rect">
            <a:avLst/>
          </a:prstGeom>
        </p:spPr>
        <p:txBody>
          <a:bodyPr wrap="none">
            <a:spAutoFit/>
          </a:bodyPr>
          <a:lstStyle/>
          <a:p>
            <a:r>
              <a:rPr lang="es-MX" b="1" dirty="0">
                <a:solidFill>
                  <a:srgbClr val="FF0000"/>
                </a:solidFill>
                <a:latin typeface="Arial" panose="020B0604020202020204" pitchFamily="34" charset="0"/>
                <a:cs typeface="Arial" panose="020B0604020202020204" pitchFamily="34" charset="0"/>
              </a:rPr>
              <a:t>Responsable</a:t>
            </a:r>
          </a:p>
        </p:txBody>
      </p:sp>
      <p:sp>
        <p:nvSpPr>
          <p:cNvPr id="53" name="Rectángulo 52"/>
          <p:cNvSpPr/>
          <p:nvPr/>
        </p:nvSpPr>
        <p:spPr>
          <a:xfrm>
            <a:off x="3049361" y="2358511"/>
            <a:ext cx="5929310" cy="2339102"/>
          </a:xfrm>
          <a:prstGeom prst="rect">
            <a:avLst/>
          </a:prstGeom>
        </p:spPr>
        <p:txBody>
          <a:bodyPr wrap="square">
            <a:spAutoFit/>
          </a:bodyPr>
          <a:lstStyle/>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Los sujetos obligados por la Ley y quien decide sobre el </a:t>
            </a:r>
            <a:r>
              <a:rPr lang="es-MX" dirty="0" smtClean="0">
                <a:latin typeface="Arial" panose="020B0604020202020204" pitchFamily="34" charset="0"/>
                <a:cs typeface="Arial" panose="020B0604020202020204" pitchFamily="34" charset="0"/>
              </a:rPr>
              <a:t>tratamiento de </a:t>
            </a:r>
            <a:r>
              <a:rPr lang="es-MX" dirty="0">
                <a:latin typeface="Arial" panose="020B0604020202020204" pitchFamily="34" charset="0"/>
                <a:cs typeface="Arial" panose="020B0604020202020204" pitchFamily="34" charset="0"/>
              </a:rPr>
              <a:t>los datos </a:t>
            </a:r>
            <a:r>
              <a:rPr lang="es-MX" dirty="0" smtClean="0">
                <a:latin typeface="Arial" panose="020B0604020202020204" pitchFamily="34" charset="0"/>
                <a:cs typeface="Arial" panose="020B0604020202020204" pitchFamily="34" charset="0"/>
              </a:rPr>
              <a:t>personales</a:t>
            </a: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Son instancias públicas, no personas físicas.</a:t>
            </a:r>
          </a:p>
          <a:p>
            <a:pPr marL="342900"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T</a:t>
            </a:r>
            <a:r>
              <a:rPr lang="es-MX" dirty="0">
                <a:latin typeface="Arial" panose="020B0604020202020204" pitchFamily="34" charset="0"/>
                <a:cs typeface="Arial" panose="020B0604020202020204" pitchFamily="34" charset="0"/>
              </a:rPr>
              <a:t>ienen el poder de decisión respecto al uso, finalidades, tipo de datos.</a:t>
            </a: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Reciben solicitudes para ejercicio de derechos ARCO.</a:t>
            </a:r>
          </a:p>
          <a:p>
            <a:pPr algn="just"/>
            <a:endParaRPr lang="es-MX" dirty="0" smtClean="0">
              <a:latin typeface="Arial" panose="020B0604020202020204" pitchFamily="34" charset="0"/>
              <a:cs typeface="Arial" panose="020B0604020202020204" pitchFamily="34" charset="0"/>
            </a:endParaRPr>
          </a:p>
        </p:txBody>
      </p:sp>
      <p:sp>
        <p:nvSpPr>
          <p:cNvPr id="54" name="Rectángulo 53"/>
          <p:cNvSpPr/>
          <p:nvPr/>
        </p:nvSpPr>
        <p:spPr>
          <a:xfrm>
            <a:off x="1527599" y="4905273"/>
            <a:ext cx="1377300" cy="369332"/>
          </a:xfrm>
          <a:prstGeom prst="rect">
            <a:avLst/>
          </a:prstGeom>
        </p:spPr>
        <p:txBody>
          <a:bodyPr wrap="none">
            <a:spAutoFit/>
          </a:bodyPr>
          <a:lstStyle/>
          <a:p>
            <a:r>
              <a:rPr lang="es-MX" b="1" dirty="0">
                <a:solidFill>
                  <a:srgbClr val="FF0000"/>
                </a:solidFill>
                <a:latin typeface="Arial" panose="020B0604020202020204" pitchFamily="34" charset="0"/>
                <a:cs typeface="Arial" panose="020B0604020202020204" pitchFamily="34" charset="0"/>
              </a:rPr>
              <a:t>Encargado</a:t>
            </a:r>
          </a:p>
        </p:txBody>
      </p:sp>
      <p:sp>
        <p:nvSpPr>
          <p:cNvPr id="55" name="Rectángulo 54"/>
          <p:cNvSpPr/>
          <p:nvPr/>
        </p:nvSpPr>
        <p:spPr>
          <a:xfrm>
            <a:off x="3164736" y="4761202"/>
            <a:ext cx="5818664" cy="954107"/>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Persona física o jurídica, pública o privada,</a:t>
            </a:r>
            <a:r>
              <a:rPr lang="es-MX" sz="2000" i="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ajena a la organización del responsable, que trata datos personales en nombre y por cuenta de </a:t>
            </a:r>
            <a:r>
              <a:rPr lang="es-MX" dirty="0" smtClean="0">
                <a:latin typeface="Arial" panose="020B0604020202020204" pitchFamily="34" charset="0"/>
                <a:cs typeface="Arial" panose="020B0604020202020204" pitchFamily="34" charset="0"/>
              </a:rPr>
              <a:t>éste.</a:t>
            </a:r>
            <a:endParaRPr lang="es-MX" sz="2000" i="1" dirty="0">
              <a:latin typeface="Arial" panose="020B0604020202020204" pitchFamily="34" charset="0"/>
              <a:cs typeface="Arial" panose="020B0604020202020204" pitchFamily="34" charset="0"/>
            </a:endParaRPr>
          </a:p>
        </p:txBody>
      </p:sp>
      <p:sp>
        <p:nvSpPr>
          <p:cNvPr id="56" name="Rectángulo 55"/>
          <p:cNvSpPr/>
          <p:nvPr/>
        </p:nvSpPr>
        <p:spPr>
          <a:xfrm>
            <a:off x="1331640" y="971436"/>
            <a:ext cx="983090" cy="400110"/>
          </a:xfrm>
          <a:prstGeom prst="rect">
            <a:avLst/>
          </a:prstGeom>
        </p:spPr>
        <p:txBody>
          <a:bodyPr wrap="none">
            <a:spAutoFit/>
          </a:bodyPr>
          <a:lstStyle/>
          <a:p>
            <a:r>
              <a:rPr lang="es-MX" sz="2000" b="1" dirty="0">
                <a:solidFill>
                  <a:srgbClr val="FF0000"/>
                </a:solidFill>
                <a:latin typeface="Arial" panose="020B0604020202020204" pitchFamily="34" charset="0"/>
                <a:cs typeface="Arial" panose="020B0604020202020204" pitchFamily="34" charset="0"/>
              </a:rPr>
              <a:t>Titular</a:t>
            </a:r>
          </a:p>
        </p:txBody>
      </p:sp>
      <p:grpSp>
        <p:nvGrpSpPr>
          <p:cNvPr id="57" name="Grupo 56"/>
          <p:cNvGrpSpPr/>
          <p:nvPr/>
        </p:nvGrpSpPr>
        <p:grpSpPr>
          <a:xfrm flipH="1">
            <a:off x="747261" y="213646"/>
            <a:ext cx="819737" cy="1523115"/>
            <a:chOff x="747804" y="1471707"/>
            <a:chExt cx="2091618" cy="4445415"/>
          </a:xfrm>
        </p:grpSpPr>
        <p:pic>
          <p:nvPicPr>
            <p:cNvPr id="58" name="Imagen 57"/>
            <p:cNvPicPr>
              <a:picLocks noChangeAspect="1"/>
            </p:cNvPicPr>
            <p:nvPr/>
          </p:nvPicPr>
          <p:blipFill rotWithShape="1">
            <a:blip r:embed="rId3"/>
            <a:srcRect l="19875" t="20766" r="65445" b="21730"/>
            <a:stretch/>
          </p:blipFill>
          <p:spPr>
            <a:xfrm>
              <a:off x="1234059" y="1471708"/>
              <a:ext cx="1605363" cy="4445414"/>
            </a:xfrm>
            <a:prstGeom prst="rect">
              <a:avLst/>
            </a:prstGeom>
          </p:spPr>
        </p:pic>
        <p:sp>
          <p:nvSpPr>
            <p:cNvPr id="61" name="Rectángulo 60"/>
            <p:cNvSpPr/>
            <p:nvPr/>
          </p:nvSpPr>
          <p:spPr>
            <a:xfrm>
              <a:off x="747804" y="1471707"/>
              <a:ext cx="616047" cy="837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dirty="0">
                <a:latin typeface="Arial Narrow" panose="020B0606020202030204" pitchFamily="34" charset="0"/>
              </a:endParaRPr>
            </a:p>
          </p:txBody>
        </p:sp>
      </p:grpSp>
    </p:spTree>
    <p:extLst>
      <p:ext uri="{BB962C8B-B14F-4D97-AF65-F5344CB8AC3E}">
        <p14:creationId xmlns:p14="http://schemas.microsoft.com/office/powerpoint/2010/main" val="132158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31640" y="2276872"/>
            <a:ext cx="6552728" cy="2123658"/>
          </a:xfrm>
          <a:prstGeom prst="rect">
            <a:avLst/>
          </a:prstGeom>
          <a:solidFill>
            <a:srgbClr val="A0AD9D"/>
          </a:solidFill>
          <a:ln>
            <a:solidFill>
              <a:srgbClr val="A0AD9D"/>
            </a:solidFill>
          </a:ln>
        </p:spPr>
        <p:txBody>
          <a:bodyPr wrap="square" rtlCol="0">
            <a:spAutoFit/>
          </a:bodyPr>
          <a:lstStyle>
            <a:defPPr>
              <a:defRPr lang="es-MX"/>
            </a:defPPr>
            <a:lvl1pPr>
              <a:defRPr>
                <a:solidFill>
                  <a:prstClr val="black"/>
                </a:solidFill>
              </a:defRPr>
            </a:lvl1pPr>
          </a:lstStyle>
          <a:p>
            <a:pPr algn="ctr"/>
            <a:r>
              <a:rPr lang="es-MX" altLang="es-MX" sz="4400" b="1" dirty="0" smtClean="0">
                <a:solidFill>
                  <a:schemeClr val="tx1"/>
                </a:solidFill>
                <a:latin typeface="Arial Narrow" panose="020B0606020202030204" pitchFamily="34" charset="0"/>
              </a:rPr>
              <a:t>Principios y deberes en el nuevo marco de protección de datos personales</a:t>
            </a:r>
            <a:endParaRPr lang="es-MX" altLang="es-MX" sz="4400" b="1" dirty="0">
              <a:solidFill>
                <a:schemeClr val="tx1"/>
              </a:solidFill>
              <a:latin typeface="Arial Narrow" panose="020B0606020202030204" pitchFamily="34" charset="0"/>
            </a:endParaRPr>
          </a:p>
        </p:txBody>
      </p:sp>
      <p:sp>
        <p:nvSpPr>
          <p:cNvPr id="2" name="Marcador de número de diapositiva 1"/>
          <p:cNvSpPr>
            <a:spLocks noGrp="1"/>
          </p:cNvSpPr>
          <p:nvPr>
            <p:ph type="sldNum" sz="quarter" idx="12"/>
          </p:nvPr>
        </p:nvSpPr>
        <p:spPr/>
        <p:txBody>
          <a:bodyPr/>
          <a:lstStyle/>
          <a:p>
            <a:fld id="{50E2F99C-B5C2-45EA-BEAF-E898FDD661AC}" type="slidenum">
              <a:rPr lang="es-MX" smtClean="0"/>
              <a:t>8</a:t>
            </a:fld>
            <a:endParaRPr lang="es-MX"/>
          </a:p>
        </p:txBody>
      </p:sp>
    </p:spTree>
    <p:extLst>
      <p:ext uri="{BB962C8B-B14F-4D97-AF65-F5344CB8AC3E}">
        <p14:creationId xmlns:p14="http://schemas.microsoft.com/office/powerpoint/2010/main" val="239405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trella: 8 puntas 24"/>
          <p:cNvSpPr/>
          <p:nvPr/>
        </p:nvSpPr>
        <p:spPr>
          <a:xfrm>
            <a:off x="3173117" y="2251367"/>
            <a:ext cx="2954794" cy="2190705"/>
          </a:xfrm>
          <a:prstGeom prst="star8">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sz="1350" dirty="0"/>
          </a:p>
        </p:txBody>
      </p:sp>
      <p:pic>
        <p:nvPicPr>
          <p:cNvPr id="23" name="Imagen 22"/>
          <p:cNvPicPr>
            <a:picLocks noChangeAspect="1"/>
          </p:cNvPicPr>
          <p:nvPr/>
        </p:nvPicPr>
        <p:blipFill>
          <a:blip r:embed="rId3"/>
          <a:stretch>
            <a:fillRect/>
          </a:stretch>
        </p:blipFill>
        <p:spPr>
          <a:xfrm>
            <a:off x="6534071" y="1176834"/>
            <a:ext cx="1074533" cy="1074533"/>
          </a:xfrm>
          <a:prstGeom prst="rect">
            <a:avLst/>
          </a:prstGeom>
        </p:spPr>
      </p:pic>
      <p:pic>
        <p:nvPicPr>
          <p:cNvPr id="21" name="Imagen 20"/>
          <p:cNvPicPr>
            <a:picLocks noChangeAspect="1"/>
          </p:cNvPicPr>
          <p:nvPr/>
        </p:nvPicPr>
        <p:blipFill>
          <a:blip r:embed="rId4"/>
          <a:stretch>
            <a:fillRect/>
          </a:stretch>
        </p:blipFill>
        <p:spPr>
          <a:xfrm>
            <a:off x="4962356" y="4754982"/>
            <a:ext cx="1078723" cy="1124810"/>
          </a:xfrm>
          <a:prstGeom prst="rect">
            <a:avLst/>
          </a:prstGeom>
        </p:spPr>
      </p:pic>
      <p:pic>
        <p:nvPicPr>
          <p:cNvPr id="20" name="Imagen 19"/>
          <p:cNvPicPr>
            <a:picLocks noChangeAspect="1"/>
          </p:cNvPicPr>
          <p:nvPr/>
        </p:nvPicPr>
        <p:blipFill>
          <a:blip r:embed="rId5"/>
          <a:stretch>
            <a:fillRect/>
          </a:stretch>
        </p:blipFill>
        <p:spPr>
          <a:xfrm>
            <a:off x="1002940" y="4030674"/>
            <a:ext cx="778170" cy="1051812"/>
          </a:xfrm>
          <a:prstGeom prst="rect">
            <a:avLst/>
          </a:prstGeom>
        </p:spPr>
      </p:pic>
      <p:pic>
        <p:nvPicPr>
          <p:cNvPr id="16" name="Imagen 15"/>
          <p:cNvPicPr>
            <a:picLocks noChangeAspect="1"/>
          </p:cNvPicPr>
          <p:nvPr/>
        </p:nvPicPr>
        <p:blipFill>
          <a:blip r:embed="rId6"/>
          <a:stretch>
            <a:fillRect/>
          </a:stretch>
        </p:blipFill>
        <p:spPr>
          <a:xfrm>
            <a:off x="7266118" y="3227637"/>
            <a:ext cx="1333484" cy="843079"/>
          </a:xfrm>
          <a:prstGeom prst="rect">
            <a:avLst/>
          </a:prstGeom>
        </p:spPr>
      </p:pic>
      <p:pic>
        <p:nvPicPr>
          <p:cNvPr id="18" name="Imagen 17"/>
          <p:cNvPicPr/>
          <p:nvPr/>
        </p:nvPicPr>
        <p:blipFill rotWithShape="1">
          <a:blip r:embed="rId7"/>
          <a:srcRect l="11641" r="5463" b="8568"/>
          <a:stretch/>
        </p:blipFill>
        <p:spPr>
          <a:xfrm>
            <a:off x="617613" y="2755975"/>
            <a:ext cx="1100131" cy="1043680"/>
          </a:xfrm>
          <a:prstGeom prst="rect">
            <a:avLst/>
          </a:prstGeom>
        </p:spPr>
      </p:pic>
      <p:pic>
        <p:nvPicPr>
          <p:cNvPr id="17" name="Imagen 16"/>
          <p:cNvPicPr/>
          <p:nvPr/>
        </p:nvPicPr>
        <p:blipFill rotWithShape="1">
          <a:blip r:embed="rId8"/>
          <a:srcRect t="30622"/>
          <a:stretch/>
        </p:blipFill>
        <p:spPr>
          <a:xfrm>
            <a:off x="2120493" y="1654577"/>
            <a:ext cx="1401334" cy="808166"/>
          </a:xfrm>
          <a:prstGeom prst="rect">
            <a:avLst/>
          </a:prstGeom>
        </p:spPr>
      </p:pic>
      <p:pic>
        <p:nvPicPr>
          <p:cNvPr id="19" name="Imagen 18"/>
          <p:cNvPicPr/>
          <p:nvPr/>
        </p:nvPicPr>
        <p:blipFill>
          <a:blip r:embed="rId9" cstate="print">
            <a:extLst>
              <a:ext uri="{28A0092B-C50C-407E-A947-70E740481C1C}">
                <a14:useLocalDpi xmlns:a14="http://schemas.microsoft.com/office/drawing/2010/main" val="0"/>
              </a:ext>
            </a:extLst>
          </a:blip>
          <a:stretch>
            <a:fillRect/>
          </a:stretch>
        </p:blipFill>
        <p:spPr>
          <a:xfrm>
            <a:off x="6930000" y="4760890"/>
            <a:ext cx="945356" cy="985838"/>
          </a:xfrm>
          <a:prstGeom prst="rect">
            <a:avLst/>
          </a:prstGeom>
        </p:spPr>
      </p:pic>
      <p:sp>
        <p:nvSpPr>
          <p:cNvPr id="7" name="Rectángulo 6"/>
          <p:cNvSpPr/>
          <p:nvPr/>
        </p:nvSpPr>
        <p:spPr>
          <a:xfrm>
            <a:off x="2690538" y="2480004"/>
            <a:ext cx="805029" cy="369332"/>
          </a:xfrm>
          <a:prstGeom prst="rect">
            <a:avLst/>
          </a:prstGeom>
        </p:spPr>
        <p:txBody>
          <a:bodyPr wrap="none">
            <a:spAutoFit/>
          </a:bodyPr>
          <a:lstStyle/>
          <a:p>
            <a:r>
              <a:rPr lang="es-MX" b="1" dirty="0">
                <a:solidFill>
                  <a:srgbClr val="008272"/>
                </a:solidFill>
                <a:latin typeface="Arial Narrow" panose="020B0606020202030204" pitchFamily="34" charset="0"/>
              </a:rPr>
              <a:t>Licitud</a:t>
            </a:r>
          </a:p>
        </p:txBody>
      </p:sp>
      <p:sp>
        <p:nvSpPr>
          <p:cNvPr id="8" name="Rectángulo 7"/>
          <p:cNvSpPr/>
          <p:nvPr/>
        </p:nvSpPr>
        <p:spPr>
          <a:xfrm>
            <a:off x="2062321" y="3277815"/>
            <a:ext cx="1061606" cy="369332"/>
          </a:xfrm>
          <a:prstGeom prst="rect">
            <a:avLst/>
          </a:prstGeom>
        </p:spPr>
        <p:txBody>
          <a:bodyPr wrap="square">
            <a:spAutoFit/>
          </a:bodyPr>
          <a:lstStyle/>
          <a:p>
            <a:r>
              <a:rPr lang="es-MX" b="1" dirty="0">
                <a:solidFill>
                  <a:srgbClr val="00B050"/>
                </a:solidFill>
                <a:latin typeface="Arial Narrow" panose="020B0606020202030204" pitchFamily="34" charset="0"/>
              </a:rPr>
              <a:t>Lealtad</a:t>
            </a:r>
          </a:p>
        </p:txBody>
      </p:sp>
      <p:sp>
        <p:nvSpPr>
          <p:cNvPr id="9" name="Rectángulo 8"/>
          <p:cNvSpPr/>
          <p:nvPr/>
        </p:nvSpPr>
        <p:spPr>
          <a:xfrm>
            <a:off x="1850702" y="4230196"/>
            <a:ext cx="1016625" cy="369332"/>
          </a:xfrm>
          <a:prstGeom prst="rect">
            <a:avLst/>
          </a:prstGeom>
        </p:spPr>
        <p:txBody>
          <a:bodyPr wrap="none">
            <a:spAutoFit/>
          </a:bodyPr>
          <a:lstStyle/>
          <a:p>
            <a:r>
              <a:rPr lang="es-MX" b="1" dirty="0">
                <a:solidFill>
                  <a:schemeClr val="accent3">
                    <a:lumMod val="50000"/>
                  </a:schemeClr>
                </a:solidFill>
                <a:latin typeface="Arial Narrow" panose="020B0606020202030204" pitchFamily="34" charset="0"/>
              </a:rPr>
              <a:t>Finalidad</a:t>
            </a:r>
          </a:p>
        </p:txBody>
      </p:sp>
      <p:sp>
        <p:nvSpPr>
          <p:cNvPr id="10" name="Rectángulo 9"/>
          <p:cNvSpPr/>
          <p:nvPr/>
        </p:nvSpPr>
        <p:spPr>
          <a:xfrm>
            <a:off x="6094854" y="4151201"/>
            <a:ext cx="2329484" cy="507831"/>
          </a:xfrm>
          <a:prstGeom prst="rect">
            <a:avLst/>
          </a:prstGeom>
        </p:spPr>
        <p:txBody>
          <a:bodyPr wrap="none">
            <a:spAutoFit/>
          </a:bodyPr>
          <a:lstStyle/>
          <a:p>
            <a:r>
              <a:rPr lang="es-MX" sz="2700" b="1" u="sng" dirty="0">
                <a:solidFill>
                  <a:srgbClr val="00B050"/>
                </a:solidFill>
                <a:latin typeface="Arial Narrow" panose="020B0606020202030204" pitchFamily="34" charset="0"/>
              </a:rPr>
              <a:t>Consentimiento</a:t>
            </a:r>
            <a:endParaRPr lang="es-MX" sz="2100" b="1" u="sng" dirty="0">
              <a:solidFill>
                <a:srgbClr val="00B050"/>
              </a:solidFill>
              <a:latin typeface="Arial Narrow" panose="020B0606020202030204" pitchFamily="34" charset="0"/>
            </a:endParaRPr>
          </a:p>
        </p:txBody>
      </p:sp>
      <p:sp>
        <p:nvSpPr>
          <p:cNvPr id="11" name="Rectángulo 10"/>
          <p:cNvSpPr/>
          <p:nvPr/>
        </p:nvSpPr>
        <p:spPr>
          <a:xfrm>
            <a:off x="4965960" y="4465235"/>
            <a:ext cx="869149" cy="369332"/>
          </a:xfrm>
          <a:prstGeom prst="rect">
            <a:avLst/>
          </a:prstGeom>
        </p:spPr>
        <p:txBody>
          <a:bodyPr wrap="none">
            <a:spAutoFit/>
          </a:bodyPr>
          <a:lstStyle/>
          <a:p>
            <a:r>
              <a:rPr lang="es-MX" b="1" dirty="0">
                <a:solidFill>
                  <a:schemeClr val="accent3">
                    <a:lumMod val="50000"/>
                  </a:schemeClr>
                </a:solidFill>
                <a:latin typeface="Arial Narrow" panose="020B0606020202030204" pitchFamily="34" charset="0"/>
              </a:rPr>
              <a:t>Calidad</a:t>
            </a:r>
          </a:p>
        </p:txBody>
      </p:sp>
      <p:sp>
        <p:nvSpPr>
          <p:cNvPr id="12" name="Rectángulo 11"/>
          <p:cNvSpPr/>
          <p:nvPr/>
        </p:nvSpPr>
        <p:spPr>
          <a:xfrm>
            <a:off x="2896696" y="4393575"/>
            <a:ext cx="1742785" cy="369332"/>
          </a:xfrm>
          <a:prstGeom prst="rect">
            <a:avLst/>
          </a:prstGeom>
        </p:spPr>
        <p:txBody>
          <a:bodyPr wrap="none">
            <a:spAutoFit/>
          </a:bodyPr>
          <a:lstStyle/>
          <a:p>
            <a:pPr algn="ctr"/>
            <a:r>
              <a:rPr lang="es-MX" b="1" dirty="0">
                <a:solidFill>
                  <a:srgbClr val="008272"/>
                </a:solidFill>
                <a:latin typeface="Arial Narrow" panose="020B0606020202030204" pitchFamily="34" charset="0"/>
              </a:rPr>
              <a:t>Proporcionalidad</a:t>
            </a:r>
          </a:p>
        </p:txBody>
      </p:sp>
      <p:sp>
        <p:nvSpPr>
          <p:cNvPr id="13" name="Rectángulo 12"/>
          <p:cNvSpPr/>
          <p:nvPr/>
        </p:nvSpPr>
        <p:spPr>
          <a:xfrm>
            <a:off x="6017971" y="2881827"/>
            <a:ext cx="1869423" cy="507831"/>
          </a:xfrm>
          <a:prstGeom prst="rect">
            <a:avLst/>
          </a:prstGeom>
        </p:spPr>
        <p:txBody>
          <a:bodyPr wrap="none">
            <a:spAutoFit/>
          </a:bodyPr>
          <a:lstStyle/>
          <a:p>
            <a:r>
              <a:rPr lang="es-MX" sz="2700" b="1" u="sng" dirty="0">
                <a:solidFill>
                  <a:srgbClr val="00B050"/>
                </a:solidFill>
                <a:latin typeface="Arial Narrow" panose="020B0606020202030204" pitchFamily="34" charset="0"/>
              </a:rPr>
              <a:t>Información</a:t>
            </a:r>
            <a:r>
              <a:rPr lang="es-MX" sz="2100" b="1" dirty="0">
                <a:solidFill>
                  <a:srgbClr val="00B050"/>
                </a:solidFill>
                <a:latin typeface="Arial Narrow" panose="020B0606020202030204" pitchFamily="34" charset="0"/>
              </a:rPr>
              <a:t> </a:t>
            </a:r>
          </a:p>
        </p:txBody>
      </p:sp>
      <p:sp>
        <p:nvSpPr>
          <p:cNvPr id="14" name="Rectángulo 13"/>
          <p:cNvSpPr/>
          <p:nvPr/>
        </p:nvSpPr>
        <p:spPr>
          <a:xfrm>
            <a:off x="4326415" y="1605769"/>
            <a:ext cx="2207656" cy="461665"/>
          </a:xfrm>
          <a:prstGeom prst="rect">
            <a:avLst/>
          </a:prstGeom>
          <a:solidFill>
            <a:schemeClr val="bg1"/>
          </a:solidFill>
        </p:spPr>
        <p:txBody>
          <a:bodyPr wrap="none">
            <a:spAutoFit/>
          </a:bodyPr>
          <a:lstStyle/>
          <a:p>
            <a:r>
              <a:rPr lang="es-MX" sz="2400" b="1" u="sng" dirty="0">
                <a:solidFill>
                  <a:srgbClr val="00B050"/>
                </a:solidFill>
                <a:latin typeface="Arial Narrow" panose="020B0606020202030204" pitchFamily="34" charset="0"/>
              </a:rPr>
              <a:t>Responsabilidad</a:t>
            </a:r>
            <a:endParaRPr lang="es-MX" b="1" u="sng" dirty="0">
              <a:solidFill>
                <a:srgbClr val="00B050"/>
              </a:solidFill>
              <a:latin typeface="Arial Narrow" panose="020B0606020202030204" pitchFamily="34" charset="0"/>
            </a:endParaRPr>
          </a:p>
        </p:txBody>
      </p:sp>
      <p:pic>
        <p:nvPicPr>
          <p:cNvPr id="22" name="Imagen 21"/>
          <p:cNvPicPr>
            <a:picLocks noChangeAspect="1"/>
          </p:cNvPicPr>
          <p:nvPr/>
        </p:nvPicPr>
        <p:blipFill>
          <a:blip r:embed="rId10"/>
          <a:stretch>
            <a:fillRect/>
          </a:stretch>
        </p:blipFill>
        <p:spPr>
          <a:xfrm>
            <a:off x="2341951" y="4815111"/>
            <a:ext cx="934754" cy="956243"/>
          </a:xfrm>
          <a:prstGeom prst="rect">
            <a:avLst/>
          </a:prstGeom>
        </p:spPr>
      </p:pic>
      <p:sp>
        <p:nvSpPr>
          <p:cNvPr id="26" name="Rectángulo 25"/>
          <p:cNvSpPr/>
          <p:nvPr/>
        </p:nvSpPr>
        <p:spPr>
          <a:xfrm>
            <a:off x="3805220" y="2480004"/>
            <a:ext cx="1625023" cy="1815882"/>
          </a:xfrm>
          <a:prstGeom prst="rect">
            <a:avLst/>
          </a:prstGeom>
        </p:spPr>
        <p:txBody>
          <a:bodyPr wrap="square">
            <a:spAutoFit/>
          </a:bodyPr>
          <a:lstStyle/>
          <a:p>
            <a:pPr algn="ctr"/>
            <a:r>
              <a:rPr lang="es-MX" sz="1600" b="1" dirty="0">
                <a:ln/>
                <a:solidFill>
                  <a:schemeClr val="bg1"/>
                </a:solidFill>
                <a:latin typeface="Arial Narrow" panose="020B0606020202030204" pitchFamily="34" charset="0"/>
              </a:rPr>
              <a:t>En todo</a:t>
            </a:r>
          </a:p>
          <a:p>
            <a:pPr algn="ctr"/>
            <a:r>
              <a:rPr lang="es-MX" sz="1600" b="1" dirty="0">
                <a:ln/>
                <a:solidFill>
                  <a:schemeClr val="bg1"/>
                </a:solidFill>
                <a:latin typeface="Arial Narrow" panose="020B0606020202030204" pitchFamily="34" charset="0"/>
              </a:rPr>
              <a:t>tratamiento de </a:t>
            </a:r>
          </a:p>
          <a:p>
            <a:pPr algn="ctr"/>
            <a:r>
              <a:rPr lang="es-MX" sz="1600" b="1" dirty="0">
                <a:ln/>
                <a:solidFill>
                  <a:schemeClr val="bg1"/>
                </a:solidFill>
                <a:latin typeface="Arial Narrow" panose="020B0606020202030204" pitchFamily="34" charset="0"/>
              </a:rPr>
              <a:t>datos personales se </a:t>
            </a:r>
          </a:p>
          <a:p>
            <a:pPr algn="ctr"/>
            <a:r>
              <a:rPr lang="es-MX" sz="1600" b="1" dirty="0">
                <a:ln/>
                <a:solidFill>
                  <a:schemeClr val="bg1"/>
                </a:solidFill>
                <a:latin typeface="Arial Narrow" panose="020B0606020202030204" pitchFamily="34" charset="0"/>
              </a:rPr>
              <a:t>deben observar</a:t>
            </a:r>
          </a:p>
          <a:p>
            <a:pPr algn="ctr"/>
            <a:r>
              <a:rPr lang="es-MX" sz="1600" b="1" dirty="0">
                <a:ln/>
                <a:solidFill>
                  <a:schemeClr val="bg1"/>
                </a:solidFill>
                <a:latin typeface="Arial Narrow" panose="020B0606020202030204" pitchFamily="34" charset="0"/>
              </a:rPr>
              <a:t>los principios rectores</a:t>
            </a:r>
          </a:p>
        </p:txBody>
      </p:sp>
      <p:sp>
        <p:nvSpPr>
          <p:cNvPr id="2" name="Marcador de número de diapositiva 1"/>
          <p:cNvSpPr>
            <a:spLocks noGrp="1"/>
          </p:cNvSpPr>
          <p:nvPr>
            <p:ph type="sldNum" sz="quarter" idx="12"/>
          </p:nvPr>
        </p:nvSpPr>
        <p:spPr/>
        <p:txBody>
          <a:bodyPr/>
          <a:lstStyle/>
          <a:p>
            <a:fld id="{40B0AD43-9511-42DC-A622-5D76219DD9F4}" type="slidenum">
              <a:rPr lang="es-MX" smtClean="0">
                <a:solidFill>
                  <a:prstClr val="black">
                    <a:tint val="75000"/>
                  </a:prstClr>
                </a:solidFill>
              </a:rPr>
              <a:pPr/>
              <a:t>9</a:t>
            </a:fld>
            <a:endParaRPr lang="es-MX" dirty="0">
              <a:solidFill>
                <a:prstClr val="black">
                  <a:tint val="75000"/>
                </a:prstClr>
              </a:solidFill>
            </a:endParaRPr>
          </a:p>
        </p:txBody>
      </p:sp>
      <p:sp>
        <p:nvSpPr>
          <p:cNvPr id="5" name="Título 4"/>
          <p:cNvSpPr>
            <a:spLocks noGrp="1"/>
          </p:cNvSpPr>
          <p:nvPr>
            <p:ph type="title" idx="4294967295"/>
          </p:nvPr>
        </p:nvSpPr>
        <p:spPr>
          <a:xfrm>
            <a:off x="940445" y="252502"/>
            <a:ext cx="7886700" cy="922337"/>
          </a:xfrm>
          <a:prstGeom prst="rect">
            <a:avLst/>
          </a:prstGeom>
        </p:spPr>
        <p:txBody>
          <a:bodyPr>
            <a:normAutofit/>
          </a:bodyPr>
          <a:lstStyle/>
          <a:p>
            <a:r>
              <a:rPr lang="es-MX" sz="3600" dirty="0">
                <a:solidFill>
                  <a:srgbClr val="E3AA3B"/>
                </a:solidFill>
                <a:effectLst/>
                <a:latin typeface="Arial Narrow" panose="020B0606020202030204" pitchFamily="34" charset="0"/>
              </a:rPr>
              <a:t>Principios de la Ley General de Datos</a:t>
            </a:r>
            <a:endParaRPr lang="es-MX" sz="3600" dirty="0">
              <a:solidFill>
                <a:srgbClr val="E3AA3B"/>
              </a:solidFill>
              <a:effectLst/>
            </a:endParaRPr>
          </a:p>
        </p:txBody>
      </p:sp>
    </p:spTree>
    <p:extLst>
      <p:ext uri="{BB962C8B-B14F-4D97-AF65-F5344CB8AC3E}">
        <p14:creationId xmlns:p14="http://schemas.microsoft.com/office/powerpoint/2010/main" val="582027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7">
      <a:dk1>
        <a:srgbClr val="111111"/>
      </a:dk1>
      <a:lt1>
        <a:sysClr val="window" lastClr="FFFFFF"/>
      </a:lt1>
      <a:dk2>
        <a:srgbClr val="2C2114"/>
      </a:dk2>
      <a:lt2>
        <a:srgbClr val="E5DEDB"/>
      </a:lt2>
      <a:accent1>
        <a:srgbClr val="EAB8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2319</TotalTime>
  <Words>1467</Words>
  <Application>Microsoft Office PowerPoint</Application>
  <PresentationFormat>Presentación en pantalla (4:3)</PresentationFormat>
  <Paragraphs>291</Paragraphs>
  <Slides>32</Slides>
  <Notes>21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32</vt:i4>
      </vt:variant>
    </vt:vector>
  </HeadingPairs>
  <TitlesOfParts>
    <vt:vector size="45" baseType="lpstr">
      <vt:lpstr>Arial</vt:lpstr>
      <vt:lpstr>Arial Narrow</vt:lpstr>
      <vt:lpstr>Calibri</vt:lpstr>
      <vt:lpstr>Lucida Sans Unicode</vt:lpstr>
      <vt:lpstr>Palatino Linotype</vt:lpstr>
      <vt:lpstr>Symbol</vt:lpstr>
      <vt:lpstr>Times New Roman</vt:lpstr>
      <vt:lpstr>Trebuchet MS</vt:lpstr>
      <vt:lpstr>Verdana</vt:lpstr>
      <vt:lpstr>Wingdings</vt:lpstr>
      <vt:lpstr>Wingdings 2</vt:lpstr>
      <vt:lpstr>Wingdings 3</vt:lpstr>
      <vt:lpstr>Concurrencia</vt:lpstr>
      <vt:lpstr>Presentación de PowerPoint</vt:lpstr>
      <vt:lpstr>¿Qué es un Dato Personal?</vt:lpstr>
      <vt:lpstr>Presentación de PowerPoint</vt:lpstr>
      <vt:lpstr>Régimen transitorio</vt:lpstr>
      <vt:lpstr>Sujetos Obligados</vt:lpstr>
      <vt:lpstr>Tratamiento de Datos Personales</vt:lpstr>
      <vt:lpstr>Presentación de PowerPoint</vt:lpstr>
      <vt:lpstr>Presentación de PowerPoint</vt:lpstr>
      <vt:lpstr>Principios de la Ley General de Datos</vt:lpstr>
      <vt:lpstr>Presentación de PowerPoint</vt:lpstr>
      <vt:lpstr>Presentación de PowerPoint</vt:lpstr>
      <vt:lpstr>Presentación de PowerPoint</vt:lpstr>
      <vt:lpstr>Principio de Información</vt:lpstr>
      <vt:lpstr>Elementos a considerar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Aviso de privacidad simplificado</vt:lpstr>
      <vt:lpstr>Aviso de privacidad integral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PRIVACIDAD EN LA RED</dc:title>
  <dc:creator>Yolli Garcia Alvarez</dc:creator>
  <cp:lastModifiedBy>DirDP</cp:lastModifiedBy>
  <cp:revision>219</cp:revision>
  <dcterms:created xsi:type="dcterms:W3CDTF">2015-01-28T20:36:05Z</dcterms:created>
  <dcterms:modified xsi:type="dcterms:W3CDTF">2017-11-25T01:02:30Z</dcterms:modified>
</cp:coreProperties>
</file>