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256" r:id="rId2"/>
    <p:sldId id="489" r:id="rId3"/>
    <p:sldId id="545" r:id="rId4"/>
    <p:sldId id="561" r:id="rId5"/>
    <p:sldId id="534" r:id="rId6"/>
    <p:sldId id="548" r:id="rId7"/>
    <p:sldId id="580" r:id="rId8"/>
    <p:sldId id="565" r:id="rId9"/>
    <p:sldId id="535" r:id="rId10"/>
    <p:sldId id="495" r:id="rId11"/>
    <p:sldId id="496" r:id="rId12"/>
    <p:sldId id="585" r:id="rId13"/>
    <p:sldId id="586" r:id="rId14"/>
    <p:sldId id="536" r:id="rId15"/>
    <p:sldId id="537" r:id="rId16"/>
    <p:sldId id="543" r:id="rId17"/>
    <p:sldId id="577" r:id="rId18"/>
    <p:sldId id="564" r:id="rId19"/>
    <p:sldId id="448" r:id="rId20"/>
    <p:sldId id="513" r:id="rId21"/>
    <p:sldId id="540" r:id="rId22"/>
    <p:sldId id="569" r:id="rId23"/>
    <p:sldId id="579" r:id="rId24"/>
    <p:sldId id="538" r:id="rId25"/>
    <p:sldId id="578" r:id="rId26"/>
    <p:sldId id="541" r:id="rId27"/>
    <p:sldId id="542" r:id="rId28"/>
    <p:sldId id="570" r:id="rId29"/>
    <p:sldId id="546" r:id="rId30"/>
    <p:sldId id="544" r:id="rId31"/>
    <p:sldId id="557" r:id="rId32"/>
    <p:sldId id="558" r:id="rId33"/>
    <p:sldId id="559" r:id="rId34"/>
    <p:sldId id="571" r:id="rId35"/>
    <p:sldId id="560" r:id="rId36"/>
    <p:sldId id="547" r:id="rId37"/>
    <p:sldId id="549" r:id="rId38"/>
    <p:sldId id="550" r:id="rId39"/>
    <p:sldId id="551" r:id="rId40"/>
    <p:sldId id="552" r:id="rId41"/>
    <p:sldId id="553" r:id="rId42"/>
    <p:sldId id="554" r:id="rId43"/>
    <p:sldId id="555" r:id="rId44"/>
    <p:sldId id="581" r:id="rId45"/>
    <p:sldId id="582" r:id="rId46"/>
    <p:sldId id="583" r:id="rId47"/>
    <p:sldId id="584" r:id="rId48"/>
    <p:sldId id="572" r:id="rId49"/>
    <p:sldId id="573" r:id="rId50"/>
    <p:sldId id="574" r:id="rId51"/>
    <p:sldId id="575" r:id="rId52"/>
    <p:sldId id="576" r:id="rId53"/>
    <p:sldId id="568" r:id="rId54"/>
    <p:sldId id="280" r:id="rId5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A8A"/>
    <a:srgbClr val="C6A86C"/>
    <a:srgbClr val="FF99CC"/>
    <a:srgbClr val="FFFF66"/>
    <a:srgbClr val="66FFFF"/>
    <a:srgbClr val="99FF99"/>
    <a:srgbClr val="99FF66"/>
    <a:srgbClr val="CCCCFF"/>
    <a:srgbClr val="9999FF"/>
    <a:srgbClr val="655B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7687" autoAdjust="0"/>
  </p:normalViewPr>
  <p:slideViewPr>
    <p:cSldViewPr>
      <p:cViewPr varScale="1">
        <p:scale>
          <a:sx n="101" d="100"/>
          <a:sy n="101" d="100"/>
        </p:scale>
        <p:origin x="2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27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F9F145-0D28-44AF-AA66-8FB7C17533B1}" type="doc">
      <dgm:prSet loTypeId="urn:microsoft.com/office/officeart/2005/8/layout/vList3" loCatId="picture" qsTypeId="urn:microsoft.com/office/officeart/2005/8/quickstyle/simple3" qsCatId="simple" csTypeId="urn:microsoft.com/office/officeart/2005/8/colors/accent3_2" csCatId="accent3" phldr="1"/>
      <dgm:spPr/>
      <dgm:t>
        <a:bodyPr/>
        <a:lstStyle/>
        <a:p>
          <a:endParaRPr lang="es-MX"/>
        </a:p>
      </dgm:t>
    </dgm:pt>
    <dgm:pt modelId="{D95BBD27-9D3B-421F-B38E-7394D2664B43}">
      <dgm:prSet phldrT="[Texto]" custT="1"/>
      <dgm:spPr/>
      <dgm:t>
        <a:bodyPr/>
        <a:lstStyle/>
        <a:p>
          <a:r>
            <a:rPr lang="es-MX" sz="2400" b="1" smtClean="0"/>
            <a:t>Normatividad</a:t>
          </a:r>
          <a:endParaRPr lang="es-MX" sz="2400" b="1" dirty="0"/>
        </a:p>
      </dgm:t>
    </dgm:pt>
    <dgm:pt modelId="{9DFA5C1F-77CE-4BE2-B2E5-F56A6CB25F7C}" type="parTrans" cxnId="{378A45AB-C009-4554-8F46-A4C36B638AB3}">
      <dgm:prSet/>
      <dgm:spPr/>
      <dgm:t>
        <a:bodyPr/>
        <a:lstStyle/>
        <a:p>
          <a:endParaRPr lang="es-MX"/>
        </a:p>
      </dgm:t>
    </dgm:pt>
    <dgm:pt modelId="{B43BC67B-0ED8-4FD3-A73A-FE1D8430B2A2}" type="sibTrans" cxnId="{378A45AB-C009-4554-8F46-A4C36B638AB3}">
      <dgm:prSet/>
      <dgm:spPr/>
      <dgm:t>
        <a:bodyPr/>
        <a:lstStyle/>
        <a:p>
          <a:endParaRPr lang="es-MX"/>
        </a:p>
      </dgm:t>
    </dgm:pt>
    <dgm:pt modelId="{45D4FE0C-BF7A-4782-8304-1E4F2670CF09}">
      <dgm:prSet phldrT="[Texto]" custT="1"/>
      <dgm:spPr/>
      <dgm:t>
        <a:bodyPr/>
        <a:lstStyle/>
        <a:p>
          <a:r>
            <a:rPr lang="es-MX" sz="2400" b="1" smtClean="0"/>
            <a:t>Conceptos Clave</a:t>
          </a:r>
          <a:endParaRPr lang="es-MX" sz="2400" b="1" dirty="0"/>
        </a:p>
      </dgm:t>
    </dgm:pt>
    <dgm:pt modelId="{A5FE41A9-F414-44BC-AA0D-7E6A3F542592}" type="parTrans" cxnId="{E8F3B3F6-C72D-4106-8F9A-F23FFE17D284}">
      <dgm:prSet/>
      <dgm:spPr/>
      <dgm:t>
        <a:bodyPr/>
        <a:lstStyle/>
        <a:p>
          <a:endParaRPr lang="es-MX"/>
        </a:p>
      </dgm:t>
    </dgm:pt>
    <dgm:pt modelId="{19E3EBB6-49BD-4D97-BC25-AA7BCAB830C9}" type="sibTrans" cxnId="{E8F3B3F6-C72D-4106-8F9A-F23FFE17D284}">
      <dgm:prSet/>
      <dgm:spPr/>
      <dgm:t>
        <a:bodyPr/>
        <a:lstStyle/>
        <a:p>
          <a:endParaRPr lang="es-MX"/>
        </a:p>
      </dgm:t>
    </dgm:pt>
    <dgm:pt modelId="{0D416F7E-72BB-4124-A597-022BF30FFFE0}">
      <dgm:prSet phldrT="[Texto]" custT="1"/>
      <dgm:spPr/>
      <dgm:t>
        <a:bodyPr/>
        <a:lstStyle/>
        <a:p>
          <a:pPr algn="ctr"/>
          <a:r>
            <a:rPr lang="es-MX" sz="2400" b="1" smtClean="0"/>
            <a:t>Seguridad de los Datos Personales</a:t>
          </a:r>
          <a:endParaRPr lang="es-MX" sz="2400" b="1" dirty="0"/>
        </a:p>
      </dgm:t>
    </dgm:pt>
    <dgm:pt modelId="{3985A14D-A71D-41CF-849C-3483885E733B}" type="parTrans" cxnId="{403D0A24-6093-4169-9B6C-C795E181EB99}">
      <dgm:prSet/>
      <dgm:spPr/>
      <dgm:t>
        <a:bodyPr/>
        <a:lstStyle/>
        <a:p>
          <a:endParaRPr lang="es-MX"/>
        </a:p>
      </dgm:t>
    </dgm:pt>
    <dgm:pt modelId="{0D5C49E3-D67E-4E09-81C8-C1E16FC3148A}" type="sibTrans" cxnId="{403D0A24-6093-4169-9B6C-C795E181EB99}">
      <dgm:prSet/>
      <dgm:spPr/>
      <dgm:t>
        <a:bodyPr/>
        <a:lstStyle/>
        <a:p>
          <a:endParaRPr lang="es-MX"/>
        </a:p>
      </dgm:t>
    </dgm:pt>
    <dgm:pt modelId="{9850319F-9832-4224-8AC3-5FBEE1CE237E}">
      <dgm:prSet phldrT="[Texto]" custT="1"/>
      <dgm:spPr/>
      <dgm:t>
        <a:bodyPr/>
        <a:lstStyle/>
        <a:p>
          <a:r>
            <a:rPr lang="es-MX" sz="2400" b="1" smtClean="0"/>
            <a:t>Derechos A.R.C.O. y Portabilidad de Datos</a:t>
          </a:r>
          <a:endParaRPr lang="es-MX" sz="2400" b="1" dirty="0"/>
        </a:p>
      </dgm:t>
    </dgm:pt>
    <dgm:pt modelId="{D63B7586-6D25-4965-A8FD-C34FFF91AB36}" type="parTrans" cxnId="{4B8DAF14-C267-4874-B43D-C84751B52057}">
      <dgm:prSet/>
      <dgm:spPr/>
      <dgm:t>
        <a:bodyPr/>
        <a:lstStyle/>
        <a:p>
          <a:endParaRPr lang="es-MX"/>
        </a:p>
      </dgm:t>
    </dgm:pt>
    <dgm:pt modelId="{6228999E-3860-4534-A922-58939420A6DA}" type="sibTrans" cxnId="{4B8DAF14-C267-4874-B43D-C84751B52057}">
      <dgm:prSet/>
      <dgm:spPr/>
      <dgm:t>
        <a:bodyPr/>
        <a:lstStyle/>
        <a:p>
          <a:endParaRPr lang="es-MX"/>
        </a:p>
      </dgm:t>
    </dgm:pt>
    <dgm:pt modelId="{E7CC40D7-8AEE-4B6A-AF2A-689C32609BB2}" type="pres">
      <dgm:prSet presAssocID="{CBF9F145-0D28-44AF-AA66-8FB7C17533B1}" presName="linearFlow" presStyleCnt="0">
        <dgm:presLayoutVars>
          <dgm:dir/>
          <dgm:resizeHandles val="exact"/>
        </dgm:presLayoutVars>
      </dgm:prSet>
      <dgm:spPr/>
      <dgm:t>
        <a:bodyPr/>
        <a:lstStyle/>
        <a:p>
          <a:endParaRPr lang="es-MX"/>
        </a:p>
      </dgm:t>
    </dgm:pt>
    <dgm:pt modelId="{C49A8325-A2C0-450B-875A-782AE26693E0}" type="pres">
      <dgm:prSet presAssocID="{D95BBD27-9D3B-421F-B38E-7394D2664B43}" presName="composite" presStyleCnt="0"/>
      <dgm:spPr/>
      <dgm:t>
        <a:bodyPr/>
        <a:lstStyle/>
        <a:p>
          <a:endParaRPr lang="es-MX"/>
        </a:p>
      </dgm:t>
    </dgm:pt>
    <dgm:pt modelId="{0213E8D6-BA8B-427B-ACF5-DAB6EE588C20}" type="pres">
      <dgm:prSet presAssocID="{D95BBD27-9D3B-421F-B38E-7394D2664B43}"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t>
        <a:bodyPr/>
        <a:lstStyle/>
        <a:p>
          <a:endParaRPr lang="es-MX"/>
        </a:p>
      </dgm:t>
    </dgm:pt>
    <dgm:pt modelId="{8780AE8E-2B60-4B18-AA38-5ECA15228FF6}" type="pres">
      <dgm:prSet presAssocID="{D95BBD27-9D3B-421F-B38E-7394D2664B43}" presName="txShp" presStyleLbl="node1" presStyleIdx="0" presStyleCnt="4">
        <dgm:presLayoutVars>
          <dgm:bulletEnabled val="1"/>
        </dgm:presLayoutVars>
      </dgm:prSet>
      <dgm:spPr/>
      <dgm:t>
        <a:bodyPr/>
        <a:lstStyle/>
        <a:p>
          <a:endParaRPr lang="es-MX"/>
        </a:p>
      </dgm:t>
    </dgm:pt>
    <dgm:pt modelId="{1805981C-3E36-4AA1-80B4-F6FBEE8013F6}" type="pres">
      <dgm:prSet presAssocID="{B43BC67B-0ED8-4FD3-A73A-FE1D8430B2A2}" presName="spacing" presStyleCnt="0"/>
      <dgm:spPr/>
      <dgm:t>
        <a:bodyPr/>
        <a:lstStyle/>
        <a:p>
          <a:endParaRPr lang="es-MX"/>
        </a:p>
      </dgm:t>
    </dgm:pt>
    <dgm:pt modelId="{DA54B9AB-2E14-408A-83B2-314D0F78E1BB}" type="pres">
      <dgm:prSet presAssocID="{45D4FE0C-BF7A-4782-8304-1E4F2670CF09}" presName="composite" presStyleCnt="0"/>
      <dgm:spPr/>
      <dgm:t>
        <a:bodyPr/>
        <a:lstStyle/>
        <a:p>
          <a:endParaRPr lang="es-MX"/>
        </a:p>
      </dgm:t>
    </dgm:pt>
    <dgm:pt modelId="{BFBA4FA4-BBEF-407A-9C71-4D17DA427CE2}" type="pres">
      <dgm:prSet presAssocID="{45D4FE0C-BF7A-4782-8304-1E4F2670CF09}"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s-MX"/>
        </a:p>
      </dgm:t>
    </dgm:pt>
    <dgm:pt modelId="{F311D790-239D-4D22-9FA0-5AF3B993163F}" type="pres">
      <dgm:prSet presAssocID="{45D4FE0C-BF7A-4782-8304-1E4F2670CF09}" presName="txShp" presStyleLbl="node1" presStyleIdx="1" presStyleCnt="4">
        <dgm:presLayoutVars>
          <dgm:bulletEnabled val="1"/>
        </dgm:presLayoutVars>
      </dgm:prSet>
      <dgm:spPr/>
      <dgm:t>
        <a:bodyPr/>
        <a:lstStyle/>
        <a:p>
          <a:endParaRPr lang="es-MX"/>
        </a:p>
      </dgm:t>
    </dgm:pt>
    <dgm:pt modelId="{C4B681BD-EC61-4BBB-A3A3-441E3BCE8735}" type="pres">
      <dgm:prSet presAssocID="{19E3EBB6-49BD-4D97-BC25-AA7BCAB830C9}" presName="spacing" presStyleCnt="0"/>
      <dgm:spPr/>
      <dgm:t>
        <a:bodyPr/>
        <a:lstStyle/>
        <a:p>
          <a:endParaRPr lang="es-MX"/>
        </a:p>
      </dgm:t>
    </dgm:pt>
    <dgm:pt modelId="{AFBA1562-EC21-4A97-ADEA-69E9CE3D27F4}" type="pres">
      <dgm:prSet presAssocID="{0D416F7E-72BB-4124-A597-022BF30FFFE0}" presName="composite" presStyleCnt="0"/>
      <dgm:spPr/>
      <dgm:t>
        <a:bodyPr/>
        <a:lstStyle/>
        <a:p>
          <a:endParaRPr lang="es-MX"/>
        </a:p>
      </dgm:t>
    </dgm:pt>
    <dgm:pt modelId="{FFD826F4-5521-49F5-9265-40A95458BA00}" type="pres">
      <dgm:prSet presAssocID="{0D416F7E-72BB-4124-A597-022BF30FFFE0}"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s-MX"/>
        </a:p>
      </dgm:t>
    </dgm:pt>
    <dgm:pt modelId="{14C5C509-67D5-4E25-968B-D9758E5A9597}" type="pres">
      <dgm:prSet presAssocID="{0D416F7E-72BB-4124-A597-022BF30FFFE0}" presName="txShp" presStyleLbl="node1" presStyleIdx="2" presStyleCnt="4">
        <dgm:presLayoutVars>
          <dgm:bulletEnabled val="1"/>
        </dgm:presLayoutVars>
      </dgm:prSet>
      <dgm:spPr/>
      <dgm:t>
        <a:bodyPr/>
        <a:lstStyle/>
        <a:p>
          <a:endParaRPr lang="es-MX"/>
        </a:p>
      </dgm:t>
    </dgm:pt>
    <dgm:pt modelId="{736EB1EB-802B-4144-9E32-0BF04598CEFA}" type="pres">
      <dgm:prSet presAssocID="{0D5C49E3-D67E-4E09-81C8-C1E16FC3148A}" presName="spacing" presStyleCnt="0"/>
      <dgm:spPr/>
      <dgm:t>
        <a:bodyPr/>
        <a:lstStyle/>
        <a:p>
          <a:endParaRPr lang="es-MX"/>
        </a:p>
      </dgm:t>
    </dgm:pt>
    <dgm:pt modelId="{CA564728-83F1-4B53-85EC-A0366741A849}" type="pres">
      <dgm:prSet presAssocID="{9850319F-9832-4224-8AC3-5FBEE1CE237E}" presName="composite" presStyleCnt="0"/>
      <dgm:spPr/>
      <dgm:t>
        <a:bodyPr/>
        <a:lstStyle/>
        <a:p>
          <a:endParaRPr lang="es-MX"/>
        </a:p>
      </dgm:t>
    </dgm:pt>
    <dgm:pt modelId="{623505F1-9716-473D-BEAD-C7FC105BB7E2}" type="pres">
      <dgm:prSet presAssocID="{9850319F-9832-4224-8AC3-5FBEE1CE237E}"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s-MX"/>
        </a:p>
      </dgm:t>
    </dgm:pt>
    <dgm:pt modelId="{32496A86-FC50-44AD-954D-70DC350A8B50}" type="pres">
      <dgm:prSet presAssocID="{9850319F-9832-4224-8AC3-5FBEE1CE237E}" presName="txShp" presStyleLbl="node1" presStyleIdx="3" presStyleCnt="4">
        <dgm:presLayoutVars>
          <dgm:bulletEnabled val="1"/>
        </dgm:presLayoutVars>
      </dgm:prSet>
      <dgm:spPr/>
      <dgm:t>
        <a:bodyPr/>
        <a:lstStyle/>
        <a:p>
          <a:endParaRPr lang="es-MX"/>
        </a:p>
      </dgm:t>
    </dgm:pt>
  </dgm:ptLst>
  <dgm:cxnLst>
    <dgm:cxn modelId="{403D0A24-6093-4169-9B6C-C795E181EB99}" srcId="{CBF9F145-0D28-44AF-AA66-8FB7C17533B1}" destId="{0D416F7E-72BB-4124-A597-022BF30FFFE0}" srcOrd="2" destOrd="0" parTransId="{3985A14D-A71D-41CF-849C-3483885E733B}" sibTransId="{0D5C49E3-D67E-4E09-81C8-C1E16FC3148A}"/>
    <dgm:cxn modelId="{14F7C4DA-9158-48A0-AF17-8A279949301C}" type="presOf" srcId="{0D416F7E-72BB-4124-A597-022BF30FFFE0}" destId="{14C5C509-67D5-4E25-968B-D9758E5A9597}" srcOrd="0" destOrd="0" presId="urn:microsoft.com/office/officeart/2005/8/layout/vList3"/>
    <dgm:cxn modelId="{B4413E44-9B16-41DD-85DF-E49CB4235290}" type="presOf" srcId="{CBF9F145-0D28-44AF-AA66-8FB7C17533B1}" destId="{E7CC40D7-8AEE-4B6A-AF2A-689C32609BB2}" srcOrd="0" destOrd="0" presId="urn:microsoft.com/office/officeart/2005/8/layout/vList3"/>
    <dgm:cxn modelId="{378A45AB-C009-4554-8F46-A4C36B638AB3}" srcId="{CBF9F145-0D28-44AF-AA66-8FB7C17533B1}" destId="{D95BBD27-9D3B-421F-B38E-7394D2664B43}" srcOrd="0" destOrd="0" parTransId="{9DFA5C1F-77CE-4BE2-B2E5-F56A6CB25F7C}" sibTransId="{B43BC67B-0ED8-4FD3-A73A-FE1D8430B2A2}"/>
    <dgm:cxn modelId="{4B8DAF14-C267-4874-B43D-C84751B52057}" srcId="{CBF9F145-0D28-44AF-AA66-8FB7C17533B1}" destId="{9850319F-9832-4224-8AC3-5FBEE1CE237E}" srcOrd="3" destOrd="0" parTransId="{D63B7586-6D25-4965-A8FD-C34FFF91AB36}" sibTransId="{6228999E-3860-4534-A922-58939420A6DA}"/>
    <dgm:cxn modelId="{D315934E-F438-4E11-80F3-1A3AF7C1C78B}" type="presOf" srcId="{45D4FE0C-BF7A-4782-8304-1E4F2670CF09}" destId="{F311D790-239D-4D22-9FA0-5AF3B993163F}" srcOrd="0" destOrd="0" presId="urn:microsoft.com/office/officeart/2005/8/layout/vList3"/>
    <dgm:cxn modelId="{E8F3B3F6-C72D-4106-8F9A-F23FFE17D284}" srcId="{CBF9F145-0D28-44AF-AA66-8FB7C17533B1}" destId="{45D4FE0C-BF7A-4782-8304-1E4F2670CF09}" srcOrd="1" destOrd="0" parTransId="{A5FE41A9-F414-44BC-AA0D-7E6A3F542592}" sibTransId="{19E3EBB6-49BD-4D97-BC25-AA7BCAB830C9}"/>
    <dgm:cxn modelId="{B5033EB4-42E6-4DC5-9B9E-AB85D779C57F}" type="presOf" srcId="{D95BBD27-9D3B-421F-B38E-7394D2664B43}" destId="{8780AE8E-2B60-4B18-AA38-5ECA15228FF6}" srcOrd="0" destOrd="0" presId="urn:microsoft.com/office/officeart/2005/8/layout/vList3"/>
    <dgm:cxn modelId="{7465A29F-C7F4-4F35-813B-37E0DF1A3FD0}" type="presOf" srcId="{9850319F-9832-4224-8AC3-5FBEE1CE237E}" destId="{32496A86-FC50-44AD-954D-70DC350A8B50}" srcOrd="0" destOrd="0" presId="urn:microsoft.com/office/officeart/2005/8/layout/vList3"/>
    <dgm:cxn modelId="{C2244408-091A-4DEE-8968-E3B9E86A7D4E}" type="presParOf" srcId="{E7CC40D7-8AEE-4B6A-AF2A-689C32609BB2}" destId="{C49A8325-A2C0-450B-875A-782AE26693E0}" srcOrd="0" destOrd="0" presId="urn:microsoft.com/office/officeart/2005/8/layout/vList3"/>
    <dgm:cxn modelId="{7E9D0EAF-79B1-4FD7-A63C-D5DA20B06B64}" type="presParOf" srcId="{C49A8325-A2C0-450B-875A-782AE26693E0}" destId="{0213E8D6-BA8B-427B-ACF5-DAB6EE588C20}" srcOrd="0" destOrd="0" presId="urn:microsoft.com/office/officeart/2005/8/layout/vList3"/>
    <dgm:cxn modelId="{69306991-E3C1-4FE6-B7F5-35E78C0504B9}" type="presParOf" srcId="{C49A8325-A2C0-450B-875A-782AE26693E0}" destId="{8780AE8E-2B60-4B18-AA38-5ECA15228FF6}" srcOrd="1" destOrd="0" presId="urn:microsoft.com/office/officeart/2005/8/layout/vList3"/>
    <dgm:cxn modelId="{3F6C6328-3D16-4C9D-9B63-B53BB5B51754}" type="presParOf" srcId="{E7CC40D7-8AEE-4B6A-AF2A-689C32609BB2}" destId="{1805981C-3E36-4AA1-80B4-F6FBEE8013F6}" srcOrd="1" destOrd="0" presId="urn:microsoft.com/office/officeart/2005/8/layout/vList3"/>
    <dgm:cxn modelId="{13850CC5-F1A0-446F-98BD-702B8432A7AE}" type="presParOf" srcId="{E7CC40D7-8AEE-4B6A-AF2A-689C32609BB2}" destId="{DA54B9AB-2E14-408A-83B2-314D0F78E1BB}" srcOrd="2" destOrd="0" presId="urn:microsoft.com/office/officeart/2005/8/layout/vList3"/>
    <dgm:cxn modelId="{D81BB0AF-5CA7-4551-B05D-642C2CC02417}" type="presParOf" srcId="{DA54B9AB-2E14-408A-83B2-314D0F78E1BB}" destId="{BFBA4FA4-BBEF-407A-9C71-4D17DA427CE2}" srcOrd="0" destOrd="0" presId="urn:microsoft.com/office/officeart/2005/8/layout/vList3"/>
    <dgm:cxn modelId="{AC78BE75-53B7-4110-98CC-8267A618AE15}" type="presParOf" srcId="{DA54B9AB-2E14-408A-83B2-314D0F78E1BB}" destId="{F311D790-239D-4D22-9FA0-5AF3B993163F}" srcOrd="1" destOrd="0" presId="urn:microsoft.com/office/officeart/2005/8/layout/vList3"/>
    <dgm:cxn modelId="{5AE755FC-06DC-4657-9917-CBE513AEFEB5}" type="presParOf" srcId="{E7CC40D7-8AEE-4B6A-AF2A-689C32609BB2}" destId="{C4B681BD-EC61-4BBB-A3A3-441E3BCE8735}" srcOrd="3" destOrd="0" presId="urn:microsoft.com/office/officeart/2005/8/layout/vList3"/>
    <dgm:cxn modelId="{9B744CB3-F2F1-4FAA-B349-25C5A2E2FA8E}" type="presParOf" srcId="{E7CC40D7-8AEE-4B6A-AF2A-689C32609BB2}" destId="{AFBA1562-EC21-4A97-ADEA-69E9CE3D27F4}" srcOrd="4" destOrd="0" presId="urn:microsoft.com/office/officeart/2005/8/layout/vList3"/>
    <dgm:cxn modelId="{D87998DA-B94D-4FFD-8A7D-ED5ACADB3100}" type="presParOf" srcId="{AFBA1562-EC21-4A97-ADEA-69E9CE3D27F4}" destId="{FFD826F4-5521-49F5-9265-40A95458BA00}" srcOrd="0" destOrd="0" presId="urn:microsoft.com/office/officeart/2005/8/layout/vList3"/>
    <dgm:cxn modelId="{DD343ADA-4BFC-44C3-AD24-100FBA681B03}" type="presParOf" srcId="{AFBA1562-EC21-4A97-ADEA-69E9CE3D27F4}" destId="{14C5C509-67D5-4E25-968B-D9758E5A9597}" srcOrd="1" destOrd="0" presId="urn:microsoft.com/office/officeart/2005/8/layout/vList3"/>
    <dgm:cxn modelId="{D09DACC1-999B-4199-A674-0BE42903EDAF}" type="presParOf" srcId="{E7CC40D7-8AEE-4B6A-AF2A-689C32609BB2}" destId="{736EB1EB-802B-4144-9E32-0BF04598CEFA}" srcOrd="5" destOrd="0" presId="urn:microsoft.com/office/officeart/2005/8/layout/vList3"/>
    <dgm:cxn modelId="{8D6DC4C2-97E4-4910-9E8E-FCC3ABBE59AA}" type="presParOf" srcId="{E7CC40D7-8AEE-4B6A-AF2A-689C32609BB2}" destId="{CA564728-83F1-4B53-85EC-A0366741A849}" srcOrd="6" destOrd="0" presId="urn:microsoft.com/office/officeart/2005/8/layout/vList3"/>
    <dgm:cxn modelId="{42E10D5A-314D-4F71-8F4C-1E8FC1DA78CA}" type="presParOf" srcId="{CA564728-83F1-4B53-85EC-A0366741A849}" destId="{623505F1-9716-473D-BEAD-C7FC105BB7E2}" srcOrd="0" destOrd="0" presId="urn:microsoft.com/office/officeart/2005/8/layout/vList3"/>
    <dgm:cxn modelId="{163F3187-88DE-4A5C-9F09-9D66D76DF7C3}" type="presParOf" srcId="{CA564728-83F1-4B53-85EC-A0366741A849}" destId="{32496A86-FC50-44AD-954D-70DC350A8B5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D3D760-0735-46D1-B110-39FB2872F263}" type="doc">
      <dgm:prSet loTypeId="urn:microsoft.com/office/officeart/2005/8/layout/hierarchy2" loCatId="hierarchy" qsTypeId="urn:microsoft.com/office/officeart/2005/8/quickstyle/3d5" qsCatId="3D" csTypeId="urn:microsoft.com/office/officeart/2005/8/colors/accent2_2" csCatId="accent2" phldr="1"/>
      <dgm:spPr/>
      <dgm:t>
        <a:bodyPr/>
        <a:lstStyle/>
        <a:p>
          <a:endParaRPr lang="es-MX"/>
        </a:p>
      </dgm:t>
    </dgm:pt>
    <dgm:pt modelId="{8F593DC6-6D71-42B7-A936-9AFEB97BB1D6}">
      <dgm:prSet phldrT="[Texto]" custT="1"/>
      <dgm:spPr/>
      <dgm:t>
        <a:bodyPr/>
        <a:lstStyle/>
        <a:p>
          <a:r>
            <a:rPr lang="es-MX" sz="2000" b="1" dirty="0" smtClean="0">
              <a:solidFill>
                <a:schemeClr val="tx1"/>
              </a:solidFill>
              <a:latin typeface="Arial" panose="020B0604020202020204" pitchFamily="34" charset="0"/>
              <a:cs typeface="Arial" panose="020B0604020202020204" pitchFamily="34" charset="0"/>
            </a:rPr>
            <a:t>Protección de datos personales</a:t>
          </a:r>
          <a:endParaRPr lang="es-MX" sz="2000" b="1" dirty="0">
            <a:solidFill>
              <a:schemeClr val="tx1"/>
            </a:solidFill>
            <a:latin typeface="Arial" panose="020B0604020202020204" pitchFamily="34" charset="0"/>
            <a:cs typeface="Arial" panose="020B0604020202020204" pitchFamily="34" charset="0"/>
          </a:endParaRPr>
        </a:p>
      </dgm:t>
    </dgm:pt>
    <dgm:pt modelId="{C6C08F67-922A-41FE-8DE6-F946E8F92160}" type="parTrans" cxnId="{0E78E661-8CB4-4068-A733-5A656B14E49C}">
      <dgm:prSet/>
      <dgm:spPr/>
      <dgm:t>
        <a:bodyPr/>
        <a:lstStyle/>
        <a:p>
          <a:endParaRPr lang="es-MX">
            <a:solidFill>
              <a:schemeClr val="tx1"/>
            </a:solidFill>
          </a:endParaRPr>
        </a:p>
      </dgm:t>
    </dgm:pt>
    <dgm:pt modelId="{038B2134-52DA-4CCE-BAB1-6D1FDAC1BD47}" type="sibTrans" cxnId="{0E78E661-8CB4-4068-A733-5A656B14E49C}">
      <dgm:prSet/>
      <dgm:spPr/>
      <dgm:t>
        <a:bodyPr/>
        <a:lstStyle/>
        <a:p>
          <a:endParaRPr lang="es-MX">
            <a:solidFill>
              <a:schemeClr val="tx1"/>
            </a:solidFill>
          </a:endParaRPr>
        </a:p>
      </dgm:t>
    </dgm:pt>
    <dgm:pt modelId="{683F9B7C-FFD8-476C-BC95-C4533F5FEDA7}">
      <dgm:prSet phldrT="[Texto]" custT="1"/>
      <dgm:spPr/>
      <dgm:t>
        <a:bodyPr/>
        <a:lstStyle/>
        <a:p>
          <a:r>
            <a:rPr lang="es-MX" sz="2400" b="1" dirty="0" smtClean="0">
              <a:solidFill>
                <a:schemeClr val="tx1"/>
              </a:solidFill>
              <a:latin typeface="Arial" panose="020B0604020202020204" pitchFamily="34" charset="0"/>
              <a:cs typeface="Arial" panose="020B0604020202020204" pitchFamily="34" charset="0"/>
            </a:rPr>
            <a:t>Sector público</a:t>
          </a:r>
          <a:endParaRPr lang="es-MX" sz="2400" b="1" dirty="0">
            <a:solidFill>
              <a:schemeClr val="tx1"/>
            </a:solidFill>
            <a:latin typeface="Arial" panose="020B0604020202020204" pitchFamily="34" charset="0"/>
            <a:cs typeface="Arial" panose="020B0604020202020204" pitchFamily="34" charset="0"/>
          </a:endParaRPr>
        </a:p>
      </dgm:t>
    </dgm:pt>
    <dgm:pt modelId="{133F8ED3-4886-4BFF-9612-004647D74EC8}" type="parTrans" cxnId="{C1C8FF09-CC89-4FE5-8B5F-E1711F698E1D}">
      <dgm:prSet/>
      <dgm:spPr/>
      <dgm:t>
        <a:bodyPr/>
        <a:lstStyle/>
        <a:p>
          <a:endParaRPr lang="es-MX">
            <a:solidFill>
              <a:schemeClr val="tx1"/>
            </a:solidFill>
          </a:endParaRPr>
        </a:p>
      </dgm:t>
    </dgm:pt>
    <dgm:pt modelId="{B0C27FDA-7CF9-4312-8372-C3D98E3FEA84}" type="sibTrans" cxnId="{C1C8FF09-CC89-4FE5-8B5F-E1711F698E1D}">
      <dgm:prSet/>
      <dgm:spPr/>
      <dgm:t>
        <a:bodyPr/>
        <a:lstStyle/>
        <a:p>
          <a:endParaRPr lang="es-MX">
            <a:solidFill>
              <a:schemeClr val="tx1"/>
            </a:solidFill>
          </a:endParaRPr>
        </a:p>
      </dgm:t>
    </dgm:pt>
    <dgm:pt modelId="{76A45A3A-264C-400C-A035-947CE4739B88}">
      <dgm:prSet phldrT="[Texto]" custT="1"/>
      <dgm:spPr/>
      <dgm:t>
        <a:bodyPr/>
        <a:lstStyle/>
        <a:p>
          <a:r>
            <a:rPr lang="es-MX" sz="1500" b="1" dirty="0" smtClean="0">
              <a:solidFill>
                <a:schemeClr val="tx1"/>
              </a:solidFill>
              <a:latin typeface="Arial" panose="020B0604020202020204" pitchFamily="34" charset="0"/>
              <a:cs typeface="Arial" panose="020B0604020202020204" pitchFamily="34" charset="0"/>
            </a:rPr>
            <a:t>Federal </a:t>
          </a:r>
        </a:p>
        <a:p>
          <a:r>
            <a:rPr lang="es-MX" sz="1500" b="1" dirty="0" smtClean="0">
              <a:solidFill>
                <a:schemeClr val="tx1"/>
              </a:solidFill>
              <a:latin typeface="Arial" panose="020B0604020202020204" pitchFamily="34" charset="0"/>
              <a:cs typeface="Arial" panose="020B0604020202020204" pitchFamily="34" charset="0"/>
            </a:rPr>
            <a:t>Ley General de Protección de Datos Personales en posesión de Sujetos Obligados</a:t>
          </a:r>
          <a:endParaRPr lang="es-MX" sz="1500" b="1" dirty="0">
            <a:solidFill>
              <a:schemeClr val="tx1"/>
            </a:solidFill>
            <a:latin typeface="Arial" panose="020B0604020202020204" pitchFamily="34" charset="0"/>
            <a:cs typeface="Arial" panose="020B0604020202020204" pitchFamily="34" charset="0"/>
          </a:endParaRPr>
        </a:p>
      </dgm:t>
    </dgm:pt>
    <dgm:pt modelId="{313BA8B4-DAFD-4B28-BE31-A14F07A069BE}" type="parTrans" cxnId="{B02F2B7C-EF4A-4DCE-8F0B-6191758E0047}">
      <dgm:prSet/>
      <dgm:spPr/>
      <dgm:t>
        <a:bodyPr/>
        <a:lstStyle/>
        <a:p>
          <a:endParaRPr lang="es-MX">
            <a:solidFill>
              <a:schemeClr val="tx1"/>
            </a:solidFill>
          </a:endParaRPr>
        </a:p>
      </dgm:t>
    </dgm:pt>
    <dgm:pt modelId="{4AB4B218-3E3B-4B34-B8DF-2391B6BC342D}" type="sibTrans" cxnId="{B02F2B7C-EF4A-4DCE-8F0B-6191758E0047}">
      <dgm:prSet/>
      <dgm:spPr/>
      <dgm:t>
        <a:bodyPr/>
        <a:lstStyle/>
        <a:p>
          <a:endParaRPr lang="es-MX">
            <a:solidFill>
              <a:schemeClr val="tx1"/>
            </a:solidFill>
          </a:endParaRPr>
        </a:p>
      </dgm:t>
    </dgm:pt>
    <dgm:pt modelId="{8A4E1F96-21F7-4C41-A8DF-8A5E6EB439E0}">
      <dgm:prSet phldrT="[Texto]" custT="1"/>
      <dgm:spPr/>
      <dgm:t>
        <a:bodyPr/>
        <a:lstStyle/>
        <a:p>
          <a:r>
            <a:rPr lang="es-MX" sz="1500" b="1" smtClean="0">
              <a:solidFill>
                <a:schemeClr val="tx1"/>
              </a:solidFill>
              <a:latin typeface="Arial" panose="020B0604020202020204" pitchFamily="34" charset="0"/>
              <a:cs typeface="Arial" panose="020B0604020202020204" pitchFamily="34" charset="0"/>
            </a:rPr>
            <a:t>Local</a:t>
          </a:r>
        </a:p>
        <a:p>
          <a:r>
            <a:rPr lang="es-MX" sz="1500" b="1" smtClean="0">
              <a:solidFill>
                <a:schemeClr val="tx1"/>
              </a:solidFill>
              <a:latin typeface="Arial" panose="020B0604020202020204" pitchFamily="34" charset="0"/>
              <a:cs typeface="Arial" panose="020B0604020202020204" pitchFamily="34" charset="0"/>
            </a:rPr>
            <a:t>Ley 316 de Protección de Datos Personales en posesión de Sujetos Obligados</a:t>
          </a:r>
          <a:endParaRPr lang="es-MX" sz="1500" b="1" dirty="0">
            <a:solidFill>
              <a:schemeClr val="tx1"/>
            </a:solidFill>
            <a:latin typeface="Arial" panose="020B0604020202020204" pitchFamily="34" charset="0"/>
            <a:cs typeface="Arial" panose="020B0604020202020204" pitchFamily="34" charset="0"/>
          </a:endParaRPr>
        </a:p>
      </dgm:t>
    </dgm:pt>
    <dgm:pt modelId="{0E5F5993-C867-470E-8013-225428CC9863}" type="parTrans" cxnId="{9F6B68C5-6EDB-497B-B44A-38975EA5C906}">
      <dgm:prSet/>
      <dgm:spPr/>
      <dgm:t>
        <a:bodyPr/>
        <a:lstStyle/>
        <a:p>
          <a:endParaRPr lang="es-MX">
            <a:solidFill>
              <a:schemeClr val="tx1"/>
            </a:solidFill>
          </a:endParaRPr>
        </a:p>
      </dgm:t>
    </dgm:pt>
    <dgm:pt modelId="{18D02FE4-5DF5-4778-8DE4-1D5E4636BB58}" type="sibTrans" cxnId="{9F6B68C5-6EDB-497B-B44A-38975EA5C906}">
      <dgm:prSet/>
      <dgm:spPr/>
      <dgm:t>
        <a:bodyPr/>
        <a:lstStyle/>
        <a:p>
          <a:endParaRPr lang="es-MX">
            <a:solidFill>
              <a:schemeClr val="tx1"/>
            </a:solidFill>
          </a:endParaRPr>
        </a:p>
      </dgm:t>
    </dgm:pt>
    <dgm:pt modelId="{3FC98BD4-73CD-4495-A782-90F8CD435B5C}">
      <dgm:prSet phldrT="[Texto]" custT="1"/>
      <dgm:spPr/>
      <dgm:t>
        <a:bodyPr/>
        <a:lstStyle/>
        <a:p>
          <a:r>
            <a:rPr lang="es-MX" sz="2400" b="1" dirty="0" smtClean="0">
              <a:solidFill>
                <a:schemeClr val="tx1"/>
              </a:solidFill>
              <a:latin typeface="Arial" panose="020B0604020202020204" pitchFamily="34" charset="0"/>
              <a:cs typeface="Arial" panose="020B0604020202020204" pitchFamily="34" charset="0"/>
            </a:rPr>
            <a:t>Sector privado</a:t>
          </a:r>
          <a:endParaRPr lang="es-MX" sz="2400" b="1" dirty="0">
            <a:solidFill>
              <a:schemeClr val="tx1"/>
            </a:solidFill>
            <a:latin typeface="Arial" panose="020B0604020202020204" pitchFamily="34" charset="0"/>
            <a:cs typeface="Arial" panose="020B0604020202020204" pitchFamily="34" charset="0"/>
          </a:endParaRPr>
        </a:p>
      </dgm:t>
    </dgm:pt>
    <dgm:pt modelId="{A4ED3BFB-4235-4A75-ADAC-5ACB78784EFF}" type="parTrans" cxnId="{FCF6A366-3741-4287-94A0-AC260344D530}">
      <dgm:prSet/>
      <dgm:spPr/>
      <dgm:t>
        <a:bodyPr/>
        <a:lstStyle/>
        <a:p>
          <a:endParaRPr lang="es-MX">
            <a:solidFill>
              <a:schemeClr val="tx1"/>
            </a:solidFill>
          </a:endParaRPr>
        </a:p>
      </dgm:t>
    </dgm:pt>
    <dgm:pt modelId="{64CD7C9F-5B10-42BF-823A-725F9A95C281}" type="sibTrans" cxnId="{FCF6A366-3741-4287-94A0-AC260344D530}">
      <dgm:prSet/>
      <dgm:spPr/>
      <dgm:t>
        <a:bodyPr/>
        <a:lstStyle/>
        <a:p>
          <a:endParaRPr lang="es-MX">
            <a:solidFill>
              <a:schemeClr val="tx1"/>
            </a:solidFill>
          </a:endParaRPr>
        </a:p>
      </dgm:t>
    </dgm:pt>
    <dgm:pt modelId="{E81F6624-DE33-4EA1-9434-2C9CFAC94913}">
      <dgm:prSet phldrT="[Texto]" custT="1"/>
      <dgm:spPr/>
      <dgm:t>
        <a:bodyPr/>
        <a:lstStyle/>
        <a:p>
          <a:r>
            <a:rPr lang="es-MX" sz="1500" b="1" smtClean="0">
              <a:solidFill>
                <a:schemeClr val="tx1"/>
              </a:solidFill>
              <a:latin typeface="Arial" panose="020B0604020202020204" pitchFamily="34" charset="0"/>
              <a:cs typeface="Arial" panose="020B0604020202020204" pitchFamily="34" charset="0"/>
            </a:rPr>
            <a:t>Ley Federal de Protección de Datos Personales en posesión de Particulares</a:t>
          </a:r>
          <a:endParaRPr lang="es-MX" sz="1500" b="1" dirty="0">
            <a:solidFill>
              <a:schemeClr val="tx1"/>
            </a:solidFill>
            <a:latin typeface="Arial" panose="020B0604020202020204" pitchFamily="34" charset="0"/>
            <a:cs typeface="Arial" panose="020B0604020202020204" pitchFamily="34" charset="0"/>
          </a:endParaRPr>
        </a:p>
      </dgm:t>
    </dgm:pt>
    <dgm:pt modelId="{FBA1BEB4-18AE-4B58-906B-307BFAB518B6}" type="parTrans" cxnId="{E82CD538-1862-4839-BCF7-219AC07DD734}">
      <dgm:prSet/>
      <dgm:spPr/>
      <dgm:t>
        <a:bodyPr/>
        <a:lstStyle/>
        <a:p>
          <a:endParaRPr lang="es-MX">
            <a:solidFill>
              <a:schemeClr val="tx1"/>
            </a:solidFill>
          </a:endParaRPr>
        </a:p>
      </dgm:t>
    </dgm:pt>
    <dgm:pt modelId="{59B61624-CBF5-4678-833A-BEC36095D85B}" type="sibTrans" cxnId="{E82CD538-1862-4839-BCF7-219AC07DD734}">
      <dgm:prSet/>
      <dgm:spPr/>
      <dgm:t>
        <a:bodyPr/>
        <a:lstStyle/>
        <a:p>
          <a:endParaRPr lang="es-MX">
            <a:solidFill>
              <a:schemeClr val="tx1"/>
            </a:solidFill>
          </a:endParaRPr>
        </a:p>
      </dgm:t>
    </dgm:pt>
    <dgm:pt modelId="{A70BEA97-B21A-46BE-8C7F-805A84079E13}" type="pres">
      <dgm:prSet presAssocID="{39D3D760-0735-46D1-B110-39FB2872F263}" presName="diagram" presStyleCnt="0">
        <dgm:presLayoutVars>
          <dgm:chPref val="1"/>
          <dgm:dir/>
          <dgm:animOne val="branch"/>
          <dgm:animLvl val="lvl"/>
          <dgm:resizeHandles val="exact"/>
        </dgm:presLayoutVars>
      </dgm:prSet>
      <dgm:spPr/>
      <dgm:t>
        <a:bodyPr/>
        <a:lstStyle/>
        <a:p>
          <a:endParaRPr lang="es-MX"/>
        </a:p>
      </dgm:t>
    </dgm:pt>
    <dgm:pt modelId="{C8B6151C-F763-49D9-803E-9FE0C5B39A11}" type="pres">
      <dgm:prSet presAssocID="{8F593DC6-6D71-42B7-A936-9AFEB97BB1D6}" presName="root1" presStyleCnt="0"/>
      <dgm:spPr/>
    </dgm:pt>
    <dgm:pt modelId="{65E30D05-2C5D-4992-A250-B956EA917070}" type="pres">
      <dgm:prSet presAssocID="{8F593DC6-6D71-42B7-A936-9AFEB97BB1D6}" presName="LevelOneTextNode" presStyleLbl="node0" presStyleIdx="0" presStyleCnt="1">
        <dgm:presLayoutVars>
          <dgm:chPref val="3"/>
        </dgm:presLayoutVars>
      </dgm:prSet>
      <dgm:spPr/>
      <dgm:t>
        <a:bodyPr/>
        <a:lstStyle/>
        <a:p>
          <a:endParaRPr lang="es-MX"/>
        </a:p>
      </dgm:t>
    </dgm:pt>
    <dgm:pt modelId="{3D393073-E9D0-439B-A307-C541903A6919}" type="pres">
      <dgm:prSet presAssocID="{8F593DC6-6D71-42B7-A936-9AFEB97BB1D6}" presName="level2hierChild" presStyleCnt="0"/>
      <dgm:spPr/>
    </dgm:pt>
    <dgm:pt modelId="{E6440EE6-E39D-4D40-BC93-03B14AFFA297}" type="pres">
      <dgm:prSet presAssocID="{133F8ED3-4886-4BFF-9612-004647D74EC8}" presName="conn2-1" presStyleLbl="parChTrans1D2" presStyleIdx="0" presStyleCnt="2"/>
      <dgm:spPr/>
      <dgm:t>
        <a:bodyPr/>
        <a:lstStyle/>
        <a:p>
          <a:endParaRPr lang="es-MX"/>
        </a:p>
      </dgm:t>
    </dgm:pt>
    <dgm:pt modelId="{44D253D5-EB4B-4F7E-A572-D78766855EBF}" type="pres">
      <dgm:prSet presAssocID="{133F8ED3-4886-4BFF-9612-004647D74EC8}" presName="connTx" presStyleLbl="parChTrans1D2" presStyleIdx="0" presStyleCnt="2"/>
      <dgm:spPr/>
      <dgm:t>
        <a:bodyPr/>
        <a:lstStyle/>
        <a:p>
          <a:endParaRPr lang="es-MX"/>
        </a:p>
      </dgm:t>
    </dgm:pt>
    <dgm:pt modelId="{4BD9520E-B760-4DDA-A8B4-629A1E932B90}" type="pres">
      <dgm:prSet presAssocID="{683F9B7C-FFD8-476C-BC95-C4533F5FEDA7}" presName="root2" presStyleCnt="0"/>
      <dgm:spPr/>
    </dgm:pt>
    <dgm:pt modelId="{16DBB101-7B59-4CE6-A95A-66157940534A}" type="pres">
      <dgm:prSet presAssocID="{683F9B7C-FFD8-476C-BC95-C4533F5FEDA7}" presName="LevelTwoTextNode" presStyleLbl="node2" presStyleIdx="0" presStyleCnt="2" custLinFactNeighborX="-7150" custLinFactNeighborY="-21867">
        <dgm:presLayoutVars>
          <dgm:chPref val="3"/>
        </dgm:presLayoutVars>
      </dgm:prSet>
      <dgm:spPr/>
      <dgm:t>
        <a:bodyPr/>
        <a:lstStyle/>
        <a:p>
          <a:endParaRPr lang="es-MX"/>
        </a:p>
      </dgm:t>
    </dgm:pt>
    <dgm:pt modelId="{F4D5C9C3-B487-40E6-95FE-6D5DED6E6278}" type="pres">
      <dgm:prSet presAssocID="{683F9B7C-FFD8-476C-BC95-C4533F5FEDA7}" presName="level3hierChild" presStyleCnt="0"/>
      <dgm:spPr/>
    </dgm:pt>
    <dgm:pt modelId="{2660977A-49C0-40A4-964A-BB45BDAF8D85}" type="pres">
      <dgm:prSet presAssocID="{313BA8B4-DAFD-4B28-BE31-A14F07A069BE}" presName="conn2-1" presStyleLbl="parChTrans1D3" presStyleIdx="0" presStyleCnt="3"/>
      <dgm:spPr/>
      <dgm:t>
        <a:bodyPr/>
        <a:lstStyle/>
        <a:p>
          <a:endParaRPr lang="es-MX"/>
        </a:p>
      </dgm:t>
    </dgm:pt>
    <dgm:pt modelId="{5E7BB9D9-4F79-44BC-B280-3A590CFE873D}" type="pres">
      <dgm:prSet presAssocID="{313BA8B4-DAFD-4B28-BE31-A14F07A069BE}" presName="connTx" presStyleLbl="parChTrans1D3" presStyleIdx="0" presStyleCnt="3"/>
      <dgm:spPr/>
      <dgm:t>
        <a:bodyPr/>
        <a:lstStyle/>
        <a:p>
          <a:endParaRPr lang="es-MX"/>
        </a:p>
      </dgm:t>
    </dgm:pt>
    <dgm:pt modelId="{EEAE25F8-F935-4B89-90E1-010AA88E7EF4}" type="pres">
      <dgm:prSet presAssocID="{76A45A3A-264C-400C-A035-947CE4739B88}" presName="root2" presStyleCnt="0"/>
      <dgm:spPr/>
    </dgm:pt>
    <dgm:pt modelId="{1AE6A3AF-2A97-4A23-AD9F-79E9B07302D3}" type="pres">
      <dgm:prSet presAssocID="{76A45A3A-264C-400C-A035-947CE4739B88}" presName="LevelTwoTextNode" presStyleLbl="node3" presStyleIdx="0" presStyleCnt="3" custScaleY="135059" custLinFactNeighborX="-2243" custLinFactNeighborY="-46346">
        <dgm:presLayoutVars>
          <dgm:chPref val="3"/>
        </dgm:presLayoutVars>
      </dgm:prSet>
      <dgm:spPr/>
      <dgm:t>
        <a:bodyPr/>
        <a:lstStyle/>
        <a:p>
          <a:endParaRPr lang="es-MX"/>
        </a:p>
      </dgm:t>
    </dgm:pt>
    <dgm:pt modelId="{9E4D055F-2B0D-43EE-918B-944E90A8FB0C}" type="pres">
      <dgm:prSet presAssocID="{76A45A3A-264C-400C-A035-947CE4739B88}" presName="level3hierChild" presStyleCnt="0"/>
      <dgm:spPr/>
    </dgm:pt>
    <dgm:pt modelId="{ADF951C1-88E4-4F16-8B5D-55FF41ED4400}" type="pres">
      <dgm:prSet presAssocID="{0E5F5993-C867-470E-8013-225428CC9863}" presName="conn2-1" presStyleLbl="parChTrans1D3" presStyleIdx="1" presStyleCnt="3"/>
      <dgm:spPr/>
      <dgm:t>
        <a:bodyPr/>
        <a:lstStyle/>
        <a:p>
          <a:endParaRPr lang="es-MX"/>
        </a:p>
      </dgm:t>
    </dgm:pt>
    <dgm:pt modelId="{2DEF81BB-38A8-42C6-8AA0-DC3AA067FA47}" type="pres">
      <dgm:prSet presAssocID="{0E5F5993-C867-470E-8013-225428CC9863}" presName="connTx" presStyleLbl="parChTrans1D3" presStyleIdx="1" presStyleCnt="3"/>
      <dgm:spPr/>
      <dgm:t>
        <a:bodyPr/>
        <a:lstStyle/>
        <a:p>
          <a:endParaRPr lang="es-MX"/>
        </a:p>
      </dgm:t>
    </dgm:pt>
    <dgm:pt modelId="{C84D484D-07FD-425F-A891-610E53D536F8}" type="pres">
      <dgm:prSet presAssocID="{8A4E1F96-21F7-4C41-A8DF-8A5E6EB439E0}" presName="root2" presStyleCnt="0"/>
      <dgm:spPr/>
    </dgm:pt>
    <dgm:pt modelId="{4E7B190D-87F6-4FC4-94D7-FCFB701D8A47}" type="pres">
      <dgm:prSet presAssocID="{8A4E1F96-21F7-4C41-A8DF-8A5E6EB439E0}" presName="LevelTwoTextNode" presStyleLbl="node3" presStyleIdx="1" presStyleCnt="3" custScaleY="135625">
        <dgm:presLayoutVars>
          <dgm:chPref val="3"/>
        </dgm:presLayoutVars>
      </dgm:prSet>
      <dgm:spPr/>
      <dgm:t>
        <a:bodyPr/>
        <a:lstStyle/>
        <a:p>
          <a:endParaRPr lang="es-MX"/>
        </a:p>
      </dgm:t>
    </dgm:pt>
    <dgm:pt modelId="{AFF0F4E3-4CB4-433C-84DE-39988FE65A76}" type="pres">
      <dgm:prSet presAssocID="{8A4E1F96-21F7-4C41-A8DF-8A5E6EB439E0}" presName="level3hierChild" presStyleCnt="0"/>
      <dgm:spPr/>
    </dgm:pt>
    <dgm:pt modelId="{8F48A67F-994A-4AE5-9CCA-FF83A04B51C8}" type="pres">
      <dgm:prSet presAssocID="{A4ED3BFB-4235-4A75-ADAC-5ACB78784EFF}" presName="conn2-1" presStyleLbl="parChTrans1D2" presStyleIdx="1" presStyleCnt="2"/>
      <dgm:spPr/>
      <dgm:t>
        <a:bodyPr/>
        <a:lstStyle/>
        <a:p>
          <a:endParaRPr lang="es-MX"/>
        </a:p>
      </dgm:t>
    </dgm:pt>
    <dgm:pt modelId="{CA044963-308E-4579-A356-F5D5F090287E}" type="pres">
      <dgm:prSet presAssocID="{A4ED3BFB-4235-4A75-ADAC-5ACB78784EFF}" presName="connTx" presStyleLbl="parChTrans1D2" presStyleIdx="1" presStyleCnt="2"/>
      <dgm:spPr/>
      <dgm:t>
        <a:bodyPr/>
        <a:lstStyle/>
        <a:p>
          <a:endParaRPr lang="es-MX"/>
        </a:p>
      </dgm:t>
    </dgm:pt>
    <dgm:pt modelId="{29755905-A6E7-4F9C-B83E-7BEEA515B71C}" type="pres">
      <dgm:prSet presAssocID="{3FC98BD4-73CD-4495-A782-90F8CD435B5C}" presName="root2" presStyleCnt="0"/>
      <dgm:spPr/>
    </dgm:pt>
    <dgm:pt modelId="{96EBEB86-D3B8-4357-AE0F-65B8702C6769}" type="pres">
      <dgm:prSet presAssocID="{3FC98BD4-73CD-4495-A782-90F8CD435B5C}" presName="LevelTwoTextNode" presStyleLbl="node2" presStyleIdx="1" presStyleCnt="2" custLinFactNeighborX="-5511" custLinFactNeighborY="26394">
        <dgm:presLayoutVars>
          <dgm:chPref val="3"/>
        </dgm:presLayoutVars>
      </dgm:prSet>
      <dgm:spPr/>
      <dgm:t>
        <a:bodyPr/>
        <a:lstStyle/>
        <a:p>
          <a:endParaRPr lang="es-MX"/>
        </a:p>
      </dgm:t>
    </dgm:pt>
    <dgm:pt modelId="{4F92B4CF-BA31-4CA8-A0F3-E6EE34922B26}" type="pres">
      <dgm:prSet presAssocID="{3FC98BD4-73CD-4495-A782-90F8CD435B5C}" presName="level3hierChild" presStyleCnt="0"/>
      <dgm:spPr/>
    </dgm:pt>
    <dgm:pt modelId="{E8977CEE-07E4-4401-97D8-9BD2DC78DD87}" type="pres">
      <dgm:prSet presAssocID="{FBA1BEB4-18AE-4B58-906B-307BFAB518B6}" presName="conn2-1" presStyleLbl="parChTrans1D3" presStyleIdx="2" presStyleCnt="3"/>
      <dgm:spPr/>
      <dgm:t>
        <a:bodyPr/>
        <a:lstStyle/>
        <a:p>
          <a:endParaRPr lang="es-MX"/>
        </a:p>
      </dgm:t>
    </dgm:pt>
    <dgm:pt modelId="{5D0D3B53-A401-4B9C-8709-799C7A8BD8AE}" type="pres">
      <dgm:prSet presAssocID="{FBA1BEB4-18AE-4B58-906B-307BFAB518B6}" presName="connTx" presStyleLbl="parChTrans1D3" presStyleIdx="2" presStyleCnt="3"/>
      <dgm:spPr/>
      <dgm:t>
        <a:bodyPr/>
        <a:lstStyle/>
        <a:p>
          <a:endParaRPr lang="es-MX"/>
        </a:p>
      </dgm:t>
    </dgm:pt>
    <dgm:pt modelId="{FCDECF3A-2BAD-45EB-868B-D9A295527B82}" type="pres">
      <dgm:prSet presAssocID="{E81F6624-DE33-4EA1-9434-2C9CFAC94913}" presName="root2" presStyleCnt="0"/>
      <dgm:spPr/>
    </dgm:pt>
    <dgm:pt modelId="{8AB27F95-5B18-4FD9-AF3D-492E0EEE671F}" type="pres">
      <dgm:prSet presAssocID="{E81F6624-DE33-4EA1-9434-2C9CFAC94913}" presName="LevelTwoTextNode" presStyleLbl="node3" presStyleIdx="2" presStyleCnt="3" custScaleY="106597" custLinFactNeighborY="24333">
        <dgm:presLayoutVars>
          <dgm:chPref val="3"/>
        </dgm:presLayoutVars>
      </dgm:prSet>
      <dgm:spPr/>
      <dgm:t>
        <a:bodyPr/>
        <a:lstStyle/>
        <a:p>
          <a:endParaRPr lang="es-MX"/>
        </a:p>
      </dgm:t>
    </dgm:pt>
    <dgm:pt modelId="{95B47647-E322-4844-870A-00839AB6E9C5}" type="pres">
      <dgm:prSet presAssocID="{E81F6624-DE33-4EA1-9434-2C9CFAC94913}" presName="level3hierChild" presStyleCnt="0"/>
      <dgm:spPr/>
    </dgm:pt>
  </dgm:ptLst>
  <dgm:cxnLst>
    <dgm:cxn modelId="{B15097FF-BE5C-40C1-A402-D7BDC12404ED}" type="presOf" srcId="{FBA1BEB4-18AE-4B58-906B-307BFAB518B6}" destId="{E8977CEE-07E4-4401-97D8-9BD2DC78DD87}" srcOrd="0" destOrd="0" presId="urn:microsoft.com/office/officeart/2005/8/layout/hierarchy2"/>
    <dgm:cxn modelId="{E0288B0E-AF02-4A0A-933D-7372AEA9BC9B}" type="presOf" srcId="{8A4E1F96-21F7-4C41-A8DF-8A5E6EB439E0}" destId="{4E7B190D-87F6-4FC4-94D7-FCFB701D8A47}" srcOrd="0" destOrd="0" presId="urn:microsoft.com/office/officeart/2005/8/layout/hierarchy2"/>
    <dgm:cxn modelId="{0E78E661-8CB4-4068-A733-5A656B14E49C}" srcId="{39D3D760-0735-46D1-B110-39FB2872F263}" destId="{8F593DC6-6D71-42B7-A936-9AFEB97BB1D6}" srcOrd="0" destOrd="0" parTransId="{C6C08F67-922A-41FE-8DE6-F946E8F92160}" sibTransId="{038B2134-52DA-4CCE-BAB1-6D1FDAC1BD47}"/>
    <dgm:cxn modelId="{E82CD538-1862-4839-BCF7-219AC07DD734}" srcId="{3FC98BD4-73CD-4495-A782-90F8CD435B5C}" destId="{E81F6624-DE33-4EA1-9434-2C9CFAC94913}" srcOrd="0" destOrd="0" parTransId="{FBA1BEB4-18AE-4B58-906B-307BFAB518B6}" sibTransId="{59B61624-CBF5-4678-833A-BEC36095D85B}"/>
    <dgm:cxn modelId="{9F6B68C5-6EDB-497B-B44A-38975EA5C906}" srcId="{683F9B7C-FFD8-476C-BC95-C4533F5FEDA7}" destId="{8A4E1F96-21F7-4C41-A8DF-8A5E6EB439E0}" srcOrd="1" destOrd="0" parTransId="{0E5F5993-C867-470E-8013-225428CC9863}" sibTransId="{18D02FE4-5DF5-4778-8DE4-1D5E4636BB58}"/>
    <dgm:cxn modelId="{F22FF00B-A2A6-4728-B2D1-094E5FDD7E33}" type="presOf" srcId="{133F8ED3-4886-4BFF-9612-004647D74EC8}" destId="{E6440EE6-E39D-4D40-BC93-03B14AFFA297}" srcOrd="0" destOrd="0" presId="urn:microsoft.com/office/officeart/2005/8/layout/hierarchy2"/>
    <dgm:cxn modelId="{5990F504-5D79-48FE-BE5B-9AA021D550F8}" type="presOf" srcId="{0E5F5993-C867-470E-8013-225428CC9863}" destId="{ADF951C1-88E4-4F16-8B5D-55FF41ED4400}" srcOrd="0" destOrd="0" presId="urn:microsoft.com/office/officeart/2005/8/layout/hierarchy2"/>
    <dgm:cxn modelId="{7EE40030-EFEB-497E-8522-1470F988CD3B}" type="presOf" srcId="{3FC98BD4-73CD-4495-A782-90F8CD435B5C}" destId="{96EBEB86-D3B8-4357-AE0F-65B8702C6769}" srcOrd="0" destOrd="0" presId="urn:microsoft.com/office/officeart/2005/8/layout/hierarchy2"/>
    <dgm:cxn modelId="{7EB13BDF-BC62-45A6-ACD1-E783E1F75A7E}" type="presOf" srcId="{76A45A3A-264C-400C-A035-947CE4739B88}" destId="{1AE6A3AF-2A97-4A23-AD9F-79E9B07302D3}" srcOrd="0" destOrd="0" presId="urn:microsoft.com/office/officeart/2005/8/layout/hierarchy2"/>
    <dgm:cxn modelId="{6AD6618B-E284-4B91-AAA7-2F3DF78260B4}" type="presOf" srcId="{A4ED3BFB-4235-4A75-ADAC-5ACB78784EFF}" destId="{CA044963-308E-4579-A356-F5D5F090287E}" srcOrd="1" destOrd="0" presId="urn:microsoft.com/office/officeart/2005/8/layout/hierarchy2"/>
    <dgm:cxn modelId="{0718C20C-9049-4FBB-BEB6-1D23F780A655}" type="presOf" srcId="{0E5F5993-C867-470E-8013-225428CC9863}" destId="{2DEF81BB-38A8-42C6-8AA0-DC3AA067FA47}" srcOrd="1" destOrd="0" presId="urn:microsoft.com/office/officeart/2005/8/layout/hierarchy2"/>
    <dgm:cxn modelId="{FCF6A366-3741-4287-94A0-AC260344D530}" srcId="{8F593DC6-6D71-42B7-A936-9AFEB97BB1D6}" destId="{3FC98BD4-73CD-4495-A782-90F8CD435B5C}" srcOrd="1" destOrd="0" parTransId="{A4ED3BFB-4235-4A75-ADAC-5ACB78784EFF}" sibTransId="{64CD7C9F-5B10-42BF-823A-725F9A95C281}"/>
    <dgm:cxn modelId="{539FC7AA-986C-4E9E-BACE-7D1531017553}" type="presOf" srcId="{313BA8B4-DAFD-4B28-BE31-A14F07A069BE}" destId="{2660977A-49C0-40A4-964A-BB45BDAF8D85}" srcOrd="0" destOrd="0" presId="urn:microsoft.com/office/officeart/2005/8/layout/hierarchy2"/>
    <dgm:cxn modelId="{A182351C-C636-4F90-8A69-537DC9DD2E56}" type="presOf" srcId="{313BA8B4-DAFD-4B28-BE31-A14F07A069BE}" destId="{5E7BB9D9-4F79-44BC-B280-3A590CFE873D}" srcOrd="1" destOrd="0" presId="urn:microsoft.com/office/officeart/2005/8/layout/hierarchy2"/>
    <dgm:cxn modelId="{C57C43C7-9D32-4A71-9A95-154254F68021}" type="presOf" srcId="{39D3D760-0735-46D1-B110-39FB2872F263}" destId="{A70BEA97-B21A-46BE-8C7F-805A84079E13}" srcOrd="0" destOrd="0" presId="urn:microsoft.com/office/officeart/2005/8/layout/hierarchy2"/>
    <dgm:cxn modelId="{B02F2B7C-EF4A-4DCE-8F0B-6191758E0047}" srcId="{683F9B7C-FFD8-476C-BC95-C4533F5FEDA7}" destId="{76A45A3A-264C-400C-A035-947CE4739B88}" srcOrd="0" destOrd="0" parTransId="{313BA8B4-DAFD-4B28-BE31-A14F07A069BE}" sibTransId="{4AB4B218-3E3B-4B34-B8DF-2391B6BC342D}"/>
    <dgm:cxn modelId="{F2694E9C-29D3-4168-A184-9ADB3EE579B8}" type="presOf" srcId="{E81F6624-DE33-4EA1-9434-2C9CFAC94913}" destId="{8AB27F95-5B18-4FD9-AF3D-492E0EEE671F}" srcOrd="0" destOrd="0" presId="urn:microsoft.com/office/officeart/2005/8/layout/hierarchy2"/>
    <dgm:cxn modelId="{2FCBC3B7-DE69-4968-BFEF-2AF699152170}" type="presOf" srcId="{8F593DC6-6D71-42B7-A936-9AFEB97BB1D6}" destId="{65E30D05-2C5D-4992-A250-B956EA917070}" srcOrd="0" destOrd="0" presId="urn:microsoft.com/office/officeart/2005/8/layout/hierarchy2"/>
    <dgm:cxn modelId="{C1C8FF09-CC89-4FE5-8B5F-E1711F698E1D}" srcId="{8F593DC6-6D71-42B7-A936-9AFEB97BB1D6}" destId="{683F9B7C-FFD8-476C-BC95-C4533F5FEDA7}" srcOrd="0" destOrd="0" parTransId="{133F8ED3-4886-4BFF-9612-004647D74EC8}" sibTransId="{B0C27FDA-7CF9-4312-8372-C3D98E3FEA84}"/>
    <dgm:cxn modelId="{510135F0-6804-4633-859F-A3C2CE9EAA51}" type="presOf" srcId="{FBA1BEB4-18AE-4B58-906B-307BFAB518B6}" destId="{5D0D3B53-A401-4B9C-8709-799C7A8BD8AE}" srcOrd="1" destOrd="0" presId="urn:microsoft.com/office/officeart/2005/8/layout/hierarchy2"/>
    <dgm:cxn modelId="{05D4076B-9C41-4E99-BD8A-1DD8AB69EE14}" type="presOf" srcId="{133F8ED3-4886-4BFF-9612-004647D74EC8}" destId="{44D253D5-EB4B-4F7E-A572-D78766855EBF}" srcOrd="1" destOrd="0" presId="urn:microsoft.com/office/officeart/2005/8/layout/hierarchy2"/>
    <dgm:cxn modelId="{1667E15A-3F6C-4C94-9154-95C13A12738C}" type="presOf" srcId="{A4ED3BFB-4235-4A75-ADAC-5ACB78784EFF}" destId="{8F48A67F-994A-4AE5-9CCA-FF83A04B51C8}" srcOrd="0" destOrd="0" presId="urn:microsoft.com/office/officeart/2005/8/layout/hierarchy2"/>
    <dgm:cxn modelId="{9A31039F-CCFE-472C-851D-3838B758D165}" type="presOf" srcId="{683F9B7C-FFD8-476C-BC95-C4533F5FEDA7}" destId="{16DBB101-7B59-4CE6-A95A-66157940534A}" srcOrd="0" destOrd="0" presId="urn:microsoft.com/office/officeart/2005/8/layout/hierarchy2"/>
    <dgm:cxn modelId="{0FF998D8-AB5C-4B7F-BF27-E943916E8D0B}" type="presParOf" srcId="{A70BEA97-B21A-46BE-8C7F-805A84079E13}" destId="{C8B6151C-F763-49D9-803E-9FE0C5B39A11}" srcOrd="0" destOrd="0" presId="urn:microsoft.com/office/officeart/2005/8/layout/hierarchy2"/>
    <dgm:cxn modelId="{AC094EEA-E019-4A71-A3EF-D13B8268F66A}" type="presParOf" srcId="{C8B6151C-F763-49D9-803E-9FE0C5B39A11}" destId="{65E30D05-2C5D-4992-A250-B956EA917070}" srcOrd="0" destOrd="0" presId="urn:microsoft.com/office/officeart/2005/8/layout/hierarchy2"/>
    <dgm:cxn modelId="{C4543972-1CBB-48C8-BD75-B67C2921A275}" type="presParOf" srcId="{C8B6151C-F763-49D9-803E-9FE0C5B39A11}" destId="{3D393073-E9D0-439B-A307-C541903A6919}" srcOrd="1" destOrd="0" presId="urn:microsoft.com/office/officeart/2005/8/layout/hierarchy2"/>
    <dgm:cxn modelId="{1AA75C47-4E89-4E7A-BB91-EF3DAE714E1A}" type="presParOf" srcId="{3D393073-E9D0-439B-A307-C541903A6919}" destId="{E6440EE6-E39D-4D40-BC93-03B14AFFA297}" srcOrd="0" destOrd="0" presId="urn:microsoft.com/office/officeart/2005/8/layout/hierarchy2"/>
    <dgm:cxn modelId="{E605D722-4CD9-4F21-8B41-52B4BBA0C7B9}" type="presParOf" srcId="{E6440EE6-E39D-4D40-BC93-03B14AFFA297}" destId="{44D253D5-EB4B-4F7E-A572-D78766855EBF}" srcOrd="0" destOrd="0" presId="urn:microsoft.com/office/officeart/2005/8/layout/hierarchy2"/>
    <dgm:cxn modelId="{54A5B746-6501-486C-B9AF-966992C9D401}" type="presParOf" srcId="{3D393073-E9D0-439B-A307-C541903A6919}" destId="{4BD9520E-B760-4DDA-A8B4-629A1E932B90}" srcOrd="1" destOrd="0" presId="urn:microsoft.com/office/officeart/2005/8/layout/hierarchy2"/>
    <dgm:cxn modelId="{C81A13AA-0538-4D2A-B008-D28947A62C2E}" type="presParOf" srcId="{4BD9520E-B760-4DDA-A8B4-629A1E932B90}" destId="{16DBB101-7B59-4CE6-A95A-66157940534A}" srcOrd="0" destOrd="0" presId="urn:microsoft.com/office/officeart/2005/8/layout/hierarchy2"/>
    <dgm:cxn modelId="{B60AB260-BDC9-49DF-AB4D-23DB52EB31D5}" type="presParOf" srcId="{4BD9520E-B760-4DDA-A8B4-629A1E932B90}" destId="{F4D5C9C3-B487-40E6-95FE-6D5DED6E6278}" srcOrd="1" destOrd="0" presId="urn:microsoft.com/office/officeart/2005/8/layout/hierarchy2"/>
    <dgm:cxn modelId="{AA921E5A-5372-4D33-B4DD-3E452561E098}" type="presParOf" srcId="{F4D5C9C3-B487-40E6-95FE-6D5DED6E6278}" destId="{2660977A-49C0-40A4-964A-BB45BDAF8D85}" srcOrd="0" destOrd="0" presId="urn:microsoft.com/office/officeart/2005/8/layout/hierarchy2"/>
    <dgm:cxn modelId="{2190FFE5-48A3-4CDA-B56E-C7D9DB664973}" type="presParOf" srcId="{2660977A-49C0-40A4-964A-BB45BDAF8D85}" destId="{5E7BB9D9-4F79-44BC-B280-3A590CFE873D}" srcOrd="0" destOrd="0" presId="urn:microsoft.com/office/officeart/2005/8/layout/hierarchy2"/>
    <dgm:cxn modelId="{74D120C5-EB31-47D5-91A3-2E3D219F4EA7}" type="presParOf" srcId="{F4D5C9C3-B487-40E6-95FE-6D5DED6E6278}" destId="{EEAE25F8-F935-4B89-90E1-010AA88E7EF4}" srcOrd="1" destOrd="0" presId="urn:microsoft.com/office/officeart/2005/8/layout/hierarchy2"/>
    <dgm:cxn modelId="{ACDF6ACA-2B9B-4F32-86E1-64F6E8E2BB37}" type="presParOf" srcId="{EEAE25F8-F935-4B89-90E1-010AA88E7EF4}" destId="{1AE6A3AF-2A97-4A23-AD9F-79E9B07302D3}" srcOrd="0" destOrd="0" presId="urn:microsoft.com/office/officeart/2005/8/layout/hierarchy2"/>
    <dgm:cxn modelId="{7AA5B219-FD51-40F0-8347-2ADD710790AF}" type="presParOf" srcId="{EEAE25F8-F935-4B89-90E1-010AA88E7EF4}" destId="{9E4D055F-2B0D-43EE-918B-944E90A8FB0C}" srcOrd="1" destOrd="0" presId="urn:microsoft.com/office/officeart/2005/8/layout/hierarchy2"/>
    <dgm:cxn modelId="{C38F82B1-D66D-4B0C-A0F3-12D2F184CA36}" type="presParOf" srcId="{F4D5C9C3-B487-40E6-95FE-6D5DED6E6278}" destId="{ADF951C1-88E4-4F16-8B5D-55FF41ED4400}" srcOrd="2" destOrd="0" presId="urn:microsoft.com/office/officeart/2005/8/layout/hierarchy2"/>
    <dgm:cxn modelId="{27D2BF07-6986-4329-8922-80595694F66F}" type="presParOf" srcId="{ADF951C1-88E4-4F16-8B5D-55FF41ED4400}" destId="{2DEF81BB-38A8-42C6-8AA0-DC3AA067FA47}" srcOrd="0" destOrd="0" presId="urn:microsoft.com/office/officeart/2005/8/layout/hierarchy2"/>
    <dgm:cxn modelId="{9343DB25-2639-44AD-80D7-D8B4445CA496}" type="presParOf" srcId="{F4D5C9C3-B487-40E6-95FE-6D5DED6E6278}" destId="{C84D484D-07FD-425F-A891-610E53D536F8}" srcOrd="3" destOrd="0" presId="urn:microsoft.com/office/officeart/2005/8/layout/hierarchy2"/>
    <dgm:cxn modelId="{C37FF6CF-5545-4D48-8FDF-B6D51647A69A}" type="presParOf" srcId="{C84D484D-07FD-425F-A891-610E53D536F8}" destId="{4E7B190D-87F6-4FC4-94D7-FCFB701D8A47}" srcOrd="0" destOrd="0" presId="urn:microsoft.com/office/officeart/2005/8/layout/hierarchy2"/>
    <dgm:cxn modelId="{66E5052B-D08B-4DCF-97FA-11878D6DFEFB}" type="presParOf" srcId="{C84D484D-07FD-425F-A891-610E53D536F8}" destId="{AFF0F4E3-4CB4-433C-84DE-39988FE65A76}" srcOrd="1" destOrd="0" presId="urn:microsoft.com/office/officeart/2005/8/layout/hierarchy2"/>
    <dgm:cxn modelId="{5C99F180-4922-4DE2-89DD-3A96AB206577}" type="presParOf" srcId="{3D393073-E9D0-439B-A307-C541903A6919}" destId="{8F48A67F-994A-4AE5-9CCA-FF83A04B51C8}" srcOrd="2" destOrd="0" presId="urn:microsoft.com/office/officeart/2005/8/layout/hierarchy2"/>
    <dgm:cxn modelId="{45E3F43C-D2B9-48DD-A0C1-2F334F26900F}" type="presParOf" srcId="{8F48A67F-994A-4AE5-9CCA-FF83A04B51C8}" destId="{CA044963-308E-4579-A356-F5D5F090287E}" srcOrd="0" destOrd="0" presId="urn:microsoft.com/office/officeart/2005/8/layout/hierarchy2"/>
    <dgm:cxn modelId="{46106060-7457-4FEC-8A55-7B92B76C808B}" type="presParOf" srcId="{3D393073-E9D0-439B-A307-C541903A6919}" destId="{29755905-A6E7-4F9C-B83E-7BEEA515B71C}" srcOrd="3" destOrd="0" presId="urn:microsoft.com/office/officeart/2005/8/layout/hierarchy2"/>
    <dgm:cxn modelId="{474E244F-5EAF-4FB8-B920-EA14FC8188DB}" type="presParOf" srcId="{29755905-A6E7-4F9C-B83E-7BEEA515B71C}" destId="{96EBEB86-D3B8-4357-AE0F-65B8702C6769}" srcOrd="0" destOrd="0" presId="urn:microsoft.com/office/officeart/2005/8/layout/hierarchy2"/>
    <dgm:cxn modelId="{4F55784F-946C-41AA-B1FC-A1B0E6612F1C}" type="presParOf" srcId="{29755905-A6E7-4F9C-B83E-7BEEA515B71C}" destId="{4F92B4CF-BA31-4CA8-A0F3-E6EE34922B26}" srcOrd="1" destOrd="0" presId="urn:microsoft.com/office/officeart/2005/8/layout/hierarchy2"/>
    <dgm:cxn modelId="{80D1DF58-C552-4112-B566-2264D8848730}" type="presParOf" srcId="{4F92B4CF-BA31-4CA8-A0F3-E6EE34922B26}" destId="{E8977CEE-07E4-4401-97D8-9BD2DC78DD87}" srcOrd="0" destOrd="0" presId="urn:microsoft.com/office/officeart/2005/8/layout/hierarchy2"/>
    <dgm:cxn modelId="{0B03E2E7-AF15-4EDE-8ECC-E4F8A89C139F}" type="presParOf" srcId="{E8977CEE-07E4-4401-97D8-9BD2DC78DD87}" destId="{5D0D3B53-A401-4B9C-8709-799C7A8BD8AE}" srcOrd="0" destOrd="0" presId="urn:microsoft.com/office/officeart/2005/8/layout/hierarchy2"/>
    <dgm:cxn modelId="{2A1CAE5D-7141-46F5-A6D9-51880986D110}" type="presParOf" srcId="{4F92B4CF-BA31-4CA8-A0F3-E6EE34922B26}" destId="{FCDECF3A-2BAD-45EB-868B-D9A295527B82}" srcOrd="1" destOrd="0" presId="urn:microsoft.com/office/officeart/2005/8/layout/hierarchy2"/>
    <dgm:cxn modelId="{73151C74-18F2-46FE-8804-9A239CE63F0F}" type="presParOf" srcId="{FCDECF3A-2BAD-45EB-868B-D9A295527B82}" destId="{8AB27F95-5B18-4FD9-AF3D-492E0EEE671F}" srcOrd="0" destOrd="0" presId="urn:microsoft.com/office/officeart/2005/8/layout/hierarchy2"/>
    <dgm:cxn modelId="{78DB4FC3-A797-49D5-86A3-7A4429E42E16}" type="presParOf" srcId="{FCDECF3A-2BAD-45EB-868B-D9A295527B82}" destId="{95B47647-E322-4844-870A-00839AB6E9C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0C650E-26A3-4479-B899-723ABD0F6C02}" type="doc">
      <dgm:prSet loTypeId="urn:microsoft.com/office/officeart/2005/8/layout/process1" loCatId="process" qsTypeId="urn:microsoft.com/office/officeart/2005/8/quickstyle/simple1" qsCatId="simple" csTypeId="urn:microsoft.com/office/officeart/2005/8/colors/accent2_2" csCatId="accent2" phldr="1"/>
      <dgm:spPr/>
    </dgm:pt>
    <dgm:pt modelId="{14E9D35B-0888-4E7E-9CB9-E1EDD0BAC35A}">
      <dgm:prSet phldrT="[Texto]" custT="1"/>
      <dgm:spPr>
        <a:solidFill>
          <a:schemeClr val="accent2">
            <a:alpha val="11000"/>
          </a:schemeClr>
        </a:solidFill>
      </dgm:spPr>
      <dgm:t>
        <a:bodyPr/>
        <a:lstStyle/>
        <a:p>
          <a:r>
            <a:rPr lang="es-MX" sz="2200" b="1" dirty="0" smtClean="0">
              <a:solidFill>
                <a:schemeClr val="tx1"/>
              </a:solidFill>
            </a:rPr>
            <a:t>Aviso de Privacidad</a:t>
          </a:r>
        </a:p>
        <a:p>
          <a:r>
            <a:rPr lang="es-MX" sz="2200" b="1" dirty="0" smtClean="0">
              <a:solidFill>
                <a:schemeClr val="tx1"/>
              </a:solidFill>
            </a:rPr>
            <a:t>-Simplificado</a:t>
          </a:r>
        </a:p>
        <a:p>
          <a:r>
            <a:rPr lang="es-MX" sz="2200" b="1" dirty="0" smtClean="0">
              <a:solidFill>
                <a:schemeClr val="tx1"/>
              </a:solidFill>
            </a:rPr>
            <a:t>-Integral</a:t>
          </a:r>
          <a:endParaRPr lang="es-MX" sz="2200" b="1" dirty="0">
            <a:solidFill>
              <a:schemeClr val="tx1"/>
            </a:solidFill>
          </a:endParaRPr>
        </a:p>
      </dgm:t>
    </dgm:pt>
    <dgm:pt modelId="{BDD77797-8B3D-49F0-9FB3-DB8E1DCB4E9E}" type="parTrans" cxnId="{1069D3DF-6E7E-4628-838C-42306630705E}">
      <dgm:prSet/>
      <dgm:spPr/>
      <dgm:t>
        <a:bodyPr/>
        <a:lstStyle/>
        <a:p>
          <a:endParaRPr lang="es-MX"/>
        </a:p>
      </dgm:t>
    </dgm:pt>
    <dgm:pt modelId="{2D9FDBFD-4A74-4703-9AAA-A2A63E6CB6E5}" type="sibTrans" cxnId="{1069D3DF-6E7E-4628-838C-42306630705E}">
      <dgm:prSet/>
      <dgm:spPr/>
      <dgm:t>
        <a:bodyPr/>
        <a:lstStyle/>
        <a:p>
          <a:endParaRPr lang="es-MX"/>
        </a:p>
      </dgm:t>
    </dgm:pt>
    <dgm:pt modelId="{407A3AF2-CD7E-4864-9B5C-F397DB926F3A}">
      <dgm:prSet phldrT="[Texto]" custT="1"/>
      <dgm:spPr>
        <a:solidFill>
          <a:schemeClr val="accent2">
            <a:hueOff val="0"/>
            <a:satOff val="0"/>
            <a:lumOff val="0"/>
            <a:alpha val="46000"/>
          </a:schemeClr>
        </a:solidFill>
      </dgm:spPr>
      <dgm:t>
        <a:bodyPr/>
        <a:lstStyle/>
        <a:p>
          <a:r>
            <a:rPr lang="es-MX" sz="2200" b="1" dirty="0" smtClean="0">
              <a:solidFill>
                <a:schemeClr val="tx1"/>
              </a:solidFill>
            </a:rPr>
            <a:t>Sistema de Datos Personales</a:t>
          </a:r>
          <a:endParaRPr lang="es-MX" sz="2200" b="1" dirty="0">
            <a:solidFill>
              <a:schemeClr val="tx1"/>
            </a:solidFill>
          </a:endParaRPr>
        </a:p>
      </dgm:t>
    </dgm:pt>
    <dgm:pt modelId="{9DBCA127-3721-4711-9FE9-AC2DCA1D3FB6}" type="parTrans" cxnId="{526CFE06-3560-4B71-830D-E75F7ADECD49}">
      <dgm:prSet/>
      <dgm:spPr/>
      <dgm:t>
        <a:bodyPr/>
        <a:lstStyle/>
        <a:p>
          <a:endParaRPr lang="es-MX"/>
        </a:p>
      </dgm:t>
    </dgm:pt>
    <dgm:pt modelId="{CF3A3299-4EA9-4DF1-BACA-4AE68C2A175E}" type="sibTrans" cxnId="{526CFE06-3560-4B71-830D-E75F7ADECD49}">
      <dgm:prSet/>
      <dgm:spPr/>
      <dgm:t>
        <a:bodyPr/>
        <a:lstStyle/>
        <a:p>
          <a:endParaRPr lang="es-MX"/>
        </a:p>
      </dgm:t>
    </dgm:pt>
    <dgm:pt modelId="{E851BFE4-D014-4DC3-AB77-F24125D1C4E7}">
      <dgm:prSet phldrT="[Texto]"/>
      <dgm:spPr>
        <a:solidFill>
          <a:schemeClr val="accent2">
            <a:hueOff val="0"/>
            <a:satOff val="0"/>
            <a:lumOff val="0"/>
            <a:alpha val="78000"/>
          </a:schemeClr>
        </a:solidFill>
      </dgm:spPr>
      <dgm:t>
        <a:bodyPr/>
        <a:lstStyle/>
        <a:p>
          <a:r>
            <a:rPr lang="es-MX" b="1" dirty="0" smtClean="0">
              <a:solidFill>
                <a:schemeClr val="tx1"/>
              </a:solidFill>
            </a:rPr>
            <a:t>Documento de Seguridad</a:t>
          </a:r>
          <a:endParaRPr lang="es-MX" b="1" dirty="0">
            <a:solidFill>
              <a:schemeClr val="tx1"/>
            </a:solidFill>
          </a:endParaRPr>
        </a:p>
      </dgm:t>
    </dgm:pt>
    <dgm:pt modelId="{956D5FCA-F65A-40EC-A4B6-4E9136D8157D}" type="parTrans" cxnId="{D930E0E4-BB25-47B0-8AFE-A86690FB89D5}">
      <dgm:prSet/>
      <dgm:spPr/>
      <dgm:t>
        <a:bodyPr/>
        <a:lstStyle/>
        <a:p>
          <a:endParaRPr lang="es-MX"/>
        </a:p>
      </dgm:t>
    </dgm:pt>
    <dgm:pt modelId="{10C5E5C4-51E9-492A-920D-3CE58EB5F7CD}" type="sibTrans" cxnId="{D930E0E4-BB25-47B0-8AFE-A86690FB89D5}">
      <dgm:prSet/>
      <dgm:spPr/>
      <dgm:t>
        <a:bodyPr/>
        <a:lstStyle/>
        <a:p>
          <a:endParaRPr lang="es-MX"/>
        </a:p>
      </dgm:t>
    </dgm:pt>
    <dgm:pt modelId="{36B0ED54-B69A-4933-9685-688EDFCD23EC}" type="pres">
      <dgm:prSet presAssocID="{700C650E-26A3-4479-B899-723ABD0F6C02}" presName="Name0" presStyleCnt="0">
        <dgm:presLayoutVars>
          <dgm:dir/>
          <dgm:resizeHandles val="exact"/>
        </dgm:presLayoutVars>
      </dgm:prSet>
      <dgm:spPr/>
    </dgm:pt>
    <dgm:pt modelId="{9BFF1EE1-EB8E-4E96-B805-85B2EB39FCC8}" type="pres">
      <dgm:prSet presAssocID="{14E9D35B-0888-4E7E-9CB9-E1EDD0BAC35A}" presName="node" presStyleLbl="node1" presStyleIdx="0" presStyleCnt="3" custScaleX="116624">
        <dgm:presLayoutVars>
          <dgm:bulletEnabled val="1"/>
        </dgm:presLayoutVars>
      </dgm:prSet>
      <dgm:spPr/>
      <dgm:t>
        <a:bodyPr/>
        <a:lstStyle/>
        <a:p>
          <a:endParaRPr lang="es-MX"/>
        </a:p>
      </dgm:t>
    </dgm:pt>
    <dgm:pt modelId="{50827092-C9AD-401A-8F68-E1AB29FE31CA}" type="pres">
      <dgm:prSet presAssocID="{2D9FDBFD-4A74-4703-9AAA-A2A63E6CB6E5}" presName="sibTrans" presStyleLbl="sibTrans2D1" presStyleIdx="0" presStyleCnt="2"/>
      <dgm:spPr/>
      <dgm:t>
        <a:bodyPr/>
        <a:lstStyle/>
        <a:p>
          <a:endParaRPr lang="es-MX"/>
        </a:p>
      </dgm:t>
    </dgm:pt>
    <dgm:pt modelId="{0D87DEDE-DF38-44E9-AFC3-78535654751D}" type="pres">
      <dgm:prSet presAssocID="{2D9FDBFD-4A74-4703-9AAA-A2A63E6CB6E5}" presName="connectorText" presStyleLbl="sibTrans2D1" presStyleIdx="0" presStyleCnt="2"/>
      <dgm:spPr/>
      <dgm:t>
        <a:bodyPr/>
        <a:lstStyle/>
        <a:p>
          <a:endParaRPr lang="es-MX"/>
        </a:p>
      </dgm:t>
    </dgm:pt>
    <dgm:pt modelId="{D0EDE3F8-4F51-4D05-8A9A-EDE6D6550548}" type="pres">
      <dgm:prSet presAssocID="{407A3AF2-CD7E-4864-9B5C-F397DB926F3A}" presName="node" presStyleLbl="node1" presStyleIdx="1" presStyleCnt="3">
        <dgm:presLayoutVars>
          <dgm:bulletEnabled val="1"/>
        </dgm:presLayoutVars>
      </dgm:prSet>
      <dgm:spPr/>
      <dgm:t>
        <a:bodyPr/>
        <a:lstStyle/>
        <a:p>
          <a:endParaRPr lang="es-MX"/>
        </a:p>
      </dgm:t>
    </dgm:pt>
    <dgm:pt modelId="{203006D4-3EEE-4494-A621-4759F39BE63F}" type="pres">
      <dgm:prSet presAssocID="{CF3A3299-4EA9-4DF1-BACA-4AE68C2A175E}" presName="sibTrans" presStyleLbl="sibTrans2D1" presStyleIdx="1" presStyleCnt="2"/>
      <dgm:spPr/>
      <dgm:t>
        <a:bodyPr/>
        <a:lstStyle/>
        <a:p>
          <a:endParaRPr lang="es-MX"/>
        </a:p>
      </dgm:t>
    </dgm:pt>
    <dgm:pt modelId="{613216BF-7B20-46F9-985B-BB739530D959}" type="pres">
      <dgm:prSet presAssocID="{CF3A3299-4EA9-4DF1-BACA-4AE68C2A175E}" presName="connectorText" presStyleLbl="sibTrans2D1" presStyleIdx="1" presStyleCnt="2"/>
      <dgm:spPr/>
      <dgm:t>
        <a:bodyPr/>
        <a:lstStyle/>
        <a:p>
          <a:endParaRPr lang="es-MX"/>
        </a:p>
      </dgm:t>
    </dgm:pt>
    <dgm:pt modelId="{55AC688E-1A1F-4D41-90F2-9544BAB3A682}" type="pres">
      <dgm:prSet presAssocID="{E851BFE4-D014-4DC3-AB77-F24125D1C4E7}" presName="node" presStyleLbl="node1" presStyleIdx="2" presStyleCnt="3">
        <dgm:presLayoutVars>
          <dgm:bulletEnabled val="1"/>
        </dgm:presLayoutVars>
      </dgm:prSet>
      <dgm:spPr/>
      <dgm:t>
        <a:bodyPr/>
        <a:lstStyle/>
        <a:p>
          <a:endParaRPr lang="es-MX"/>
        </a:p>
      </dgm:t>
    </dgm:pt>
  </dgm:ptLst>
  <dgm:cxnLst>
    <dgm:cxn modelId="{526CFE06-3560-4B71-830D-E75F7ADECD49}" srcId="{700C650E-26A3-4479-B899-723ABD0F6C02}" destId="{407A3AF2-CD7E-4864-9B5C-F397DB926F3A}" srcOrd="1" destOrd="0" parTransId="{9DBCA127-3721-4711-9FE9-AC2DCA1D3FB6}" sibTransId="{CF3A3299-4EA9-4DF1-BACA-4AE68C2A175E}"/>
    <dgm:cxn modelId="{0EADABE2-F0A3-4874-976C-653F2DE7E301}" type="presOf" srcId="{2D9FDBFD-4A74-4703-9AAA-A2A63E6CB6E5}" destId="{0D87DEDE-DF38-44E9-AFC3-78535654751D}" srcOrd="1" destOrd="0" presId="urn:microsoft.com/office/officeart/2005/8/layout/process1"/>
    <dgm:cxn modelId="{968BB455-4955-4E1B-AC3A-DF5943967725}" type="presOf" srcId="{700C650E-26A3-4479-B899-723ABD0F6C02}" destId="{36B0ED54-B69A-4933-9685-688EDFCD23EC}" srcOrd="0" destOrd="0" presId="urn:microsoft.com/office/officeart/2005/8/layout/process1"/>
    <dgm:cxn modelId="{D930E0E4-BB25-47B0-8AFE-A86690FB89D5}" srcId="{700C650E-26A3-4479-B899-723ABD0F6C02}" destId="{E851BFE4-D014-4DC3-AB77-F24125D1C4E7}" srcOrd="2" destOrd="0" parTransId="{956D5FCA-F65A-40EC-A4B6-4E9136D8157D}" sibTransId="{10C5E5C4-51E9-492A-920D-3CE58EB5F7CD}"/>
    <dgm:cxn modelId="{D3FF9BFC-8C0B-4179-9A98-D06BF1003182}" type="presOf" srcId="{E851BFE4-D014-4DC3-AB77-F24125D1C4E7}" destId="{55AC688E-1A1F-4D41-90F2-9544BAB3A682}" srcOrd="0" destOrd="0" presId="urn:microsoft.com/office/officeart/2005/8/layout/process1"/>
    <dgm:cxn modelId="{4FC45058-262A-472E-9BCB-A2BD744B26A7}" type="presOf" srcId="{CF3A3299-4EA9-4DF1-BACA-4AE68C2A175E}" destId="{203006D4-3EEE-4494-A621-4759F39BE63F}" srcOrd="0" destOrd="0" presId="urn:microsoft.com/office/officeart/2005/8/layout/process1"/>
    <dgm:cxn modelId="{F1B324A0-4871-4009-A806-0AD6F9B17378}" type="presOf" srcId="{2D9FDBFD-4A74-4703-9AAA-A2A63E6CB6E5}" destId="{50827092-C9AD-401A-8F68-E1AB29FE31CA}" srcOrd="0" destOrd="0" presId="urn:microsoft.com/office/officeart/2005/8/layout/process1"/>
    <dgm:cxn modelId="{1069D3DF-6E7E-4628-838C-42306630705E}" srcId="{700C650E-26A3-4479-B899-723ABD0F6C02}" destId="{14E9D35B-0888-4E7E-9CB9-E1EDD0BAC35A}" srcOrd="0" destOrd="0" parTransId="{BDD77797-8B3D-49F0-9FB3-DB8E1DCB4E9E}" sibTransId="{2D9FDBFD-4A74-4703-9AAA-A2A63E6CB6E5}"/>
    <dgm:cxn modelId="{BFA4FB59-7173-486B-A749-E00139E8AD3C}" type="presOf" srcId="{14E9D35B-0888-4E7E-9CB9-E1EDD0BAC35A}" destId="{9BFF1EE1-EB8E-4E96-B805-85B2EB39FCC8}" srcOrd="0" destOrd="0" presId="urn:microsoft.com/office/officeart/2005/8/layout/process1"/>
    <dgm:cxn modelId="{2423FEE1-59D9-487F-B13B-FDEB5508BF87}" type="presOf" srcId="{CF3A3299-4EA9-4DF1-BACA-4AE68C2A175E}" destId="{613216BF-7B20-46F9-985B-BB739530D959}" srcOrd="1" destOrd="0" presId="urn:microsoft.com/office/officeart/2005/8/layout/process1"/>
    <dgm:cxn modelId="{D6EFA7B2-2F44-4697-84D4-338B4F8A3FFC}" type="presOf" srcId="{407A3AF2-CD7E-4864-9B5C-F397DB926F3A}" destId="{D0EDE3F8-4F51-4D05-8A9A-EDE6D6550548}" srcOrd="0" destOrd="0" presId="urn:microsoft.com/office/officeart/2005/8/layout/process1"/>
    <dgm:cxn modelId="{805AFB6D-2B8F-4C29-A3FB-6E5C9C5A3A7C}" type="presParOf" srcId="{36B0ED54-B69A-4933-9685-688EDFCD23EC}" destId="{9BFF1EE1-EB8E-4E96-B805-85B2EB39FCC8}" srcOrd="0" destOrd="0" presId="urn:microsoft.com/office/officeart/2005/8/layout/process1"/>
    <dgm:cxn modelId="{924B893C-779F-4F83-A96F-414868EC27A9}" type="presParOf" srcId="{36B0ED54-B69A-4933-9685-688EDFCD23EC}" destId="{50827092-C9AD-401A-8F68-E1AB29FE31CA}" srcOrd="1" destOrd="0" presId="urn:microsoft.com/office/officeart/2005/8/layout/process1"/>
    <dgm:cxn modelId="{1E981211-F381-4311-B7F7-75D44FB65E60}" type="presParOf" srcId="{50827092-C9AD-401A-8F68-E1AB29FE31CA}" destId="{0D87DEDE-DF38-44E9-AFC3-78535654751D}" srcOrd="0" destOrd="0" presId="urn:microsoft.com/office/officeart/2005/8/layout/process1"/>
    <dgm:cxn modelId="{23D20D35-6190-41B8-87DB-AD7B0D215273}" type="presParOf" srcId="{36B0ED54-B69A-4933-9685-688EDFCD23EC}" destId="{D0EDE3F8-4F51-4D05-8A9A-EDE6D6550548}" srcOrd="2" destOrd="0" presId="urn:microsoft.com/office/officeart/2005/8/layout/process1"/>
    <dgm:cxn modelId="{E7AE810A-086B-4809-9C32-9639A99C91E6}" type="presParOf" srcId="{36B0ED54-B69A-4933-9685-688EDFCD23EC}" destId="{203006D4-3EEE-4494-A621-4759F39BE63F}" srcOrd="3" destOrd="0" presId="urn:microsoft.com/office/officeart/2005/8/layout/process1"/>
    <dgm:cxn modelId="{CDB4390C-FB61-4872-B553-6B9F5AD8FFE5}" type="presParOf" srcId="{203006D4-3EEE-4494-A621-4759F39BE63F}" destId="{613216BF-7B20-46F9-985B-BB739530D959}" srcOrd="0" destOrd="0" presId="urn:microsoft.com/office/officeart/2005/8/layout/process1"/>
    <dgm:cxn modelId="{E6CACDCF-2A4B-45BD-9972-63FF1A06FD83}" type="presParOf" srcId="{36B0ED54-B69A-4933-9685-688EDFCD23EC}" destId="{55AC688E-1A1F-4D41-90F2-9544BAB3A68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409A03-729B-4285-BB2C-A59A76FE2D2F}"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s-MX"/>
        </a:p>
      </dgm:t>
    </dgm:pt>
    <dgm:pt modelId="{17D2643C-6709-415D-9847-E62A4B2B22F8}">
      <dgm:prSet phldrT="[Texto]" custT="1"/>
      <dgm:spPr/>
      <dgm:t>
        <a:bodyPr/>
        <a:lstStyle/>
        <a:p>
          <a:r>
            <a:rPr lang="es-MX" sz="3000" dirty="0" smtClean="0"/>
            <a:t>Tipos de Medidas</a:t>
          </a:r>
          <a:endParaRPr lang="es-MX" sz="3000" dirty="0"/>
        </a:p>
      </dgm:t>
    </dgm:pt>
    <dgm:pt modelId="{8E5A99B7-8CA2-4D6C-A4EB-1F19B167AAC8}" type="parTrans" cxnId="{13606837-F01F-4474-B7F7-546A506C7173}">
      <dgm:prSet/>
      <dgm:spPr/>
      <dgm:t>
        <a:bodyPr/>
        <a:lstStyle/>
        <a:p>
          <a:endParaRPr lang="es-MX"/>
        </a:p>
      </dgm:t>
    </dgm:pt>
    <dgm:pt modelId="{686FA806-0D40-4310-AED6-BB332996CB98}" type="sibTrans" cxnId="{13606837-F01F-4474-B7F7-546A506C7173}">
      <dgm:prSet/>
      <dgm:spPr/>
      <dgm:t>
        <a:bodyPr/>
        <a:lstStyle/>
        <a:p>
          <a:endParaRPr lang="es-MX"/>
        </a:p>
      </dgm:t>
    </dgm:pt>
    <dgm:pt modelId="{DE0E6DA5-7C95-4630-809D-AC7DC62E9547}">
      <dgm:prSet phldrT="[Texto]" custT="1"/>
      <dgm:spPr/>
      <dgm:t>
        <a:bodyPr/>
        <a:lstStyle/>
        <a:p>
          <a:r>
            <a:rPr lang="es-MX" sz="2200" b="1" smtClean="0"/>
            <a:t>Administrativas (Controles, Ficheros, etc.)</a:t>
          </a:r>
          <a:endParaRPr lang="es-MX" sz="2200" b="1" dirty="0"/>
        </a:p>
      </dgm:t>
    </dgm:pt>
    <dgm:pt modelId="{C0186A96-F322-47B8-81AB-B2C2C1098884}" type="parTrans" cxnId="{56650A2B-A9E9-4F4E-AB39-41F1E288EE00}">
      <dgm:prSet/>
      <dgm:spPr/>
      <dgm:t>
        <a:bodyPr/>
        <a:lstStyle/>
        <a:p>
          <a:endParaRPr lang="es-MX"/>
        </a:p>
      </dgm:t>
    </dgm:pt>
    <dgm:pt modelId="{2D1AF9D1-935C-4404-AD52-0ECB6A9EAFDC}" type="sibTrans" cxnId="{56650A2B-A9E9-4F4E-AB39-41F1E288EE00}">
      <dgm:prSet/>
      <dgm:spPr/>
      <dgm:t>
        <a:bodyPr/>
        <a:lstStyle/>
        <a:p>
          <a:endParaRPr lang="es-MX"/>
        </a:p>
      </dgm:t>
    </dgm:pt>
    <dgm:pt modelId="{B068604E-4D88-4D0E-B8CA-AFFC9536FE26}">
      <dgm:prSet phldrT="[Texto]" custT="1"/>
      <dgm:spPr/>
      <dgm:t>
        <a:bodyPr/>
        <a:lstStyle/>
        <a:p>
          <a:r>
            <a:rPr lang="es-MX" sz="2200" b="1" smtClean="0"/>
            <a:t>Físicas</a:t>
          </a:r>
        </a:p>
        <a:p>
          <a:r>
            <a:rPr lang="es-MX" sz="2200" smtClean="0"/>
            <a:t> </a:t>
          </a:r>
          <a:r>
            <a:rPr lang="es-MX" sz="2200" b="1" smtClean="0"/>
            <a:t>(Instalación, equipos, soportes, sistemas, etc.) </a:t>
          </a:r>
          <a:endParaRPr lang="es-MX" sz="2200" b="1" dirty="0"/>
        </a:p>
      </dgm:t>
    </dgm:pt>
    <dgm:pt modelId="{69DF1797-6DD3-4512-9E8A-A17298C22982}" type="parTrans" cxnId="{436AA2FC-1B32-4D3D-869B-EBF2E8618346}">
      <dgm:prSet/>
      <dgm:spPr/>
      <dgm:t>
        <a:bodyPr/>
        <a:lstStyle/>
        <a:p>
          <a:endParaRPr lang="es-MX"/>
        </a:p>
      </dgm:t>
    </dgm:pt>
    <dgm:pt modelId="{591A317C-0422-454C-BB06-0408F80A9E99}" type="sibTrans" cxnId="{436AA2FC-1B32-4D3D-869B-EBF2E8618346}">
      <dgm:prSet/>
      <dgm:spPr/>
      <dgm:t>
        <a:bodyPr/>
        <a:lstStyle/>
        <a:p>
          <a:endParaRPr lang="es-MX"/>
        </a:p>
      </dgm:t>
    </dgm:pt>
    <dgm:pt modelId="{3C17B84A-2C7F-4235-B0AC-707EEF4DC0E7}">
      <dgm:prSet custT="1"/>
      <dgm:spPr/>
      <dgm:t>
        <a:bodyPr/>
        <a:lstStyle/>
        <a:p>
          <a:r>
            <a:rPr lang="es-MX" sz="2100" b="1" smtClean="0"/>
            <a:t>Técnicas </a:t>
          </a:r>
        </a:p>
        <a:p>
          <a:r>
            <a:rPr lang="es-MX" sz="2100" smtClean="0"/>
            <a:t>(</a:t>
          </a:r>
          <a:r>
            <a:rPr lang="es-MX" sz="2100" b="1" smtClean="0"/>
            <a:t>Comunicaciones y redes, cifrado, contraseñas en equipos de computo)</a:t>
          </a:r>
          <a:endParaRPr lang="es-MX" sz="2100" b="1" dirty="0"/>
        </a:p>
      </dgm:t>
    </dgm:pt>
    <dgm:pt modelId="{D2E9900C-13A7-443E-9A87-B3118AC977D2}" type="parTrans" cxnId="{401B93C6-2671-47FC-BDE2-C592123CABBC}">
      <dgm:prSet/>
      <dgm:spPr/>
      <dgm:t>
        <a:bodyPr/>
        <a:lstStyle/>
        <a:p>
          <a:endParaRPr lang="es-MX"/>
        </a:p>
      </dgm:t>
    </dgm:pt>
    <dgm:pt modelId="{5F5090EB-929C-466B-8A44-DB546C4972C7}" type="sibTrans" cxnId="{401B93C6-2671-47FC-BDE2-C592123CABBC}">
      <dgm:prSet/>
      <dgm:spPr/>
      <dgm:t>
        <a:bodyPr/>
        <a:lstStyle/>
        <a:p>
          <a:endParaRPr lang="es-MX"/>
        </a:p>
      </dgm:t>
    </dgm:pt>
    <dgm:pt modelId="{E0073147-3AA3-4D6C-A80E-39C0B8F7F923}" type="pres">
      <dgm:prSet presAssocID="{42409A03-729B-4285-BB2C-A59A76FE2D2F}" presName="diagram" presStyleCnt="0">
        <dgm:presLayoutVars>
          <dgm:chPref val="1"/>
          <dgm:dir/>
          <dgm:animOne val="branch"/>
          <dgm:animLvl val="lvl"/>
          <dgm:resizeHandles val="exact"/>
        </dgm:presLayoutVars>
      </dgm:prSet>
      <dgm:spPr/>
      <dgm:t>
        <a:bodyPr/>
        <a:lstStyle/>
        <a:p>
          <a:endParaRPr lang="es-MX"/>
        </a:p>
      </dgm:t>
    </dgm:pt>
    <dgm:pt modelId="{76119C0F-5F61-4F25-A0C8-1F026C743C06}" type="pres">
      <dgm:prSet presAssocID="{17D2643C-6709-415D-9847-E62A4B2B22F8}" presName="root1" presStyleCnt="0"/>
      <dgm:spPr/>
      <dgm:t>
        <a:bodyPr/>
        <a:lstStyle/>
        <a:p>
          <a:endParaRPr lang="es-MX"/>
        </a:p>
      </dgm:t>
    </dgm:pt>
    <dgm:pt modelId="{D24DA7D4-6EA9-4BFD-844B-AF1A2E7CB4B7}" type="pres">
      <dgm:prSet presAssocID="{17D2643C-6709-415D-9847-E62A4B2B22F8}" presName="LevelOneTextNode" presStyleLbl="node0" presStyleIdx="0" presStyleCnt="1" custLinFactNeighborX="18369" custLinFactNeighborY="141">
        <dgm:presLayoutVars>
          <dgm:chPref val="3"/>
        </dgm:presLayoutVars>
      </dgm:prSet>
      <dgm:spPr/>
      <dgm:t>
        <a:bodyPr/>
        <a:lstStyle/>
        <a:p>
          <a:endParaRPr lang="es-MX"/>
        </a:p>
      </dgm:t>
    </dgm:pt>
    <dgm:pt modelId="{F35040E9-3008-4CAD-BC7A-57FCE85054BB}" type="pres">
      <dgm:prSet presAssocID="{17D2643C-6709-415D-9847-E62A4B2B22F8}" presName="level2hierChild" presStyleCnt="0"/>
      <dgm:spPr/>
      <dgm:t>
        <a:bodyPr/>
        <a:lstStyle/>
        <a:p>
          <a:endParaRPr lang="es-MX"/>
        </a:p>
      </dgm:t>
    </dgm:pt>
    <dgm:pt modelId="{A49C5AA1-D627-48D4-B1C9-5EB79C763866}" type="pres">
      <dgm:prSet presAssocID="{C0186A96-F322-47B8-81AB-B2C2C1098884}" presName="conn2-1" presStyleLbl="parChTrans1D2" presStyleIdx="0" presStyleCnt="3"/>
      <dgm:spPr/>
      <dgm:t>
        <a:bodyPr/>
        <a:lstStyle/>
        <a:p>
          <a:endParaRPr lang="es-MX"/>
        </a:p>
      </dgm:t>
    </dgm:pt>
    <dgm:pt modelId="{BE3BFE3A-0622-4A1D-9D7B-8E36A5F93B2F}" type="pres">
      <dgm:prSet presAssocID="{C0186A96-F322-47B8-81AB-B2C2C1098884}" presName="connTx" presStyleLbl="parChTrans1D2" presStyleIdx="0" presStyleCnt="3"/>
      <dgm:spPr/>
      <dgm:t>
        <a:bodyPr/>
        <a:lstStyle/>
        <a:p>
          <a:endParaRPr lang="es-MX"/>
        </a:p>
      </dgm:t>
    </dgm:pt>
    <dgm:pt modelId="{E625564E-8D49-427B-955D-6F8D38B00395}" type="pres">
      <dgm:prSet presAssocID="{DE0E6DA5-7C95-4630-809D-AC7DC62E9547}" presName="root2" presStyleCnt="0"/>
      <dgm:spPr/>
      <dgm:t>
        <a:bodyPr/>
        <a:lstStyle/>
        <a:p>
          <a:endParaRPr lang="es-MX"/>
        </a:p>
      </dgm:t>
    </dgm:pt>
    <dgm:pt modelId="{43B459AB-959A-4A72-A287-FC1B7F638B43}" type="pres">
      <dgm:prSet presAssocID="{DE0E6DA5-7C95-4630-809D-AC7DC62E9547}" presName="LevelTwoTextNode" presStyleLbl="node2" presStyleIdx="0" presStyleCnt="3" custScaleX="183710">
        <dgm:presLayoutVars>
          <dgm:chPref val="3"/>
        </dgm:presLayoutVars>
      </dgm:prSet>
      <dgm:spPr/>
      <dgm:t>
        <a:bodyPr/>
        <a:lstStyle/>
        <a:p>
          <a:endParaRPr lang="es-MX"/>
        </a:p>
      </dgm:t>
    </dgm:pt>
    <dgm:pt modelId="{2C45EC2C-D0AE-4C7A-8AD7-861DC33BBC22}" type="pres">
      <dgm:prSet presAssocID="{DE0E6DA5-7C95-4630-809D-AC7DC62E9547}" presName="level3hierChild" presStyleCnt="0"/>
      <dgm:spPr/>
      <dgm:t>
        <a:bodyPr/>
        <a:lstStyle/>
        <a:p>
          <a:endParaRPr lang="es-MX"/>
        </a:p>
      </dgm:t>
    </dgm:pt>
    <dgm:pt modelId="{ADC8CE33-6DFF-4493-BD6A-AD69B46509BA}" type="pres">
      <dgm:prSet presAssocID="{69DF1797-6DD3-4512-9E8A-A17298C22982}" presName="conn2-1" presStyleLbl="parChTrans1D2" presStyleIdx="1" presStyleCnt="3"/>
      <dgm:spPr/>
      <dgm:t>
        <a:bodyPr/>
        <a:lstStyle/>
        <a:p>
          <a:endParaRPr lang="es-MX"/>
        </a:p>
      </dgm:t>
    </dgm:pt>
    <dgm:pt modelId="{506D8E64-4A74-4F1B-8BDF-5D4A5BD5479E}" type="pres">
      <dgm:prSet presAssocID="{69DF1797-6DD3-4512-9E8A-A17298C22982}" presName="connTx" presStyleLbl="parChTrans1D2" presStyleIdx="1" presStyleCnt="3"/>
      <dgm:spPr/>
      <dgm:t>
        <a:bodyPr/>
        <a:lstStyle/>
        <a:p>
          <a:endParaRPr lang="es-MX"/>
        </a:p>
      </dgm:t>
    </dgm:pt>
    <dgm:pt modelId="{9E06B4F8-3907-4FB9-ACAE-EAB21DC70257}" type="pres">
      <dgm:prSet presAssocID="{B068604E-4D88-4D0E-B8CA-AFFC9536FE26}" presName="root2" presStyleCnt="0"/>
      <dgm:spPr/>
      <dgm:t>
        <a:bodyPr/>
        <a:lstStyle/>
        <a:p>
          <a:endParaRPr lang="es-MX"/>
        </a:p>
      </dgm:t>
    </dgm:pt>
    <dgm:pt modelId="{5C172898-1C15-4752-9026-6A53261C1094}" type="pres">
      <dgm:prSet presAssocID="{B068604E-4D88-4D0E-B8CA-AFFC9536FE26}" presName="LevelTwoTextNode" presStyleLbl="node2" presStyleIdx="1" presStyleCnt="3" custScaleX="184919">
        <dgm:presLayoutVars>
          <dgm:chPref val="3"/>
        </dgm:presLayoutVars>
      </dgm:prSet>
      <dgm:spPr/>
      <dgm:t>
        <a:bodyPr/>
        <a:lstStyle/>
        <a:p>
          <a:endParaRPr lang="es-MX"/>
        </a:p>
      </dgm:t>
    </dgm:pt>
    <dgm:pt modelId="{69311022-5BC6-48AE-BA20-DA55C3B128F0}" type="pres">
      <dgm:prSet presAssocID="{B068604E-4D88-4D0E-B8CA-AFFC9536FE26}" presName="level3hierChild" presStyleCnt="0"/>
      <dgm:spPr/>
      <dgm:t>
        <a:bodyPr/>
        <a:lstStyle/>
        <a:p>
          <a:endParaRPr lang="es-MX"/>
        </a:p>
      </dgm:t>
    </dgm:pt>
    <dgm:pt modelId="{D301BB53-19E5-4AB0-B3B6-8E025DA53C72}" type="pres">
      <dgm:prSet presAssocID="{D2E9900C-13A7-443E-9A87-B3118AC977D2}" presName="conn2-1" presStyleLbl="parChTrans1D2" presStyleIdx="2" presStyleCnt="3"/>
      <dgm:spPr/>
      <dgm:t>
        <a:bodyPr/>
        <a:lstStyle/>
        <a:p>
          <a:endParaRPr lang="es-MX"/>
        </a:p>
      </dgm:t>
    </dgm:pt>
    <dgm:pt modelId="{54CFE6BB-A402-4985-A02B-58F1D2120A96}" type="pres">
      <dgm:prSet presAssocID="{D2E9900C-13A7-443E-9A87-B3118AC977D2}" presName="connTx" presStyleLbl="parChTrans1D2" presStyleIdx="2" presStyleCnt="3"/>
      <dgm:spPr/>
      <dgm:t>
        <a:bodyPr/>
        <a:lstStyle/>
        <a:p>
          <a:endParaRPr lang="es-MX"/>
        </a:p>
      </dgm:t>
    </dgm:pt>
    <dgm:pt modelId="{52F1CE72-4736-4307-B6FB-BF7BC201B375}" type="pres">
      <dgm:prSet presAssocID="{3C17B84A-2C7F-4235-B0AC-707EEF4DC0E7}" presName="root2" presStyleCnt="0"/>
      <dgm:spPr/>
      <dgm:t>
        <a:bodyPr/>
        <a:lstStyle/>
        <a:p>
          <a:endParaRPr lang="es-MX"/>
        </a:p>
      </dgm:t>
    </dgm:pt>
    <dgm:pt modelId="{26212671-74B8-47D3-B79F-58FC31B88299}" type="pres">
      <dgm:prSet presAssocID="{3C17B84A-2C7F-4235-B0AC-707EEF4DC0E7}" presName="LevelTwoTextNode" presStyleLbl="node2" presStyleIdx="2" presStyleCnt="3" custScaleX="185697">
        <dgm:presLayoutVars>
          <dgm:chPref val="3"/>
        </dgm:presLayoutVars>
      </dgm:prSet>
      <dgm:spPr/>
      <dgm:t>
        <a:bodyPr/>
        <a:lstStyle/>
        <a:p>
          <a:endParaRPr lang="es-MX"/>
        </a:p>
      </dgm:t>
    </dgm:pt>
    <dgm:pt modelId="{AC18B2B1-E257-4A4A-9689-D4E40C83788C}" type="pres">
      <dgm:prSet presAssocID="{3C17B84A-2C7F-4235-B0AC-707EEF4DC0E7}" presName="level3hierChild" presStyleCnt="0"/>
      <dgm:spPr/>
      <dgm:t>
        <a:bodyPr/>
        <a:lstStyle/>
        <a:p>
          <a:endParaRPr lang="es-MX"/>
        </a:p>
      </dgm:t>
    </dgm:pt>
  </dgm:ptLst>
  <dgm:cxnLst>
    <dgm:cxn modelId="{99B176CA-9C82-442A-A3BD-85D77C0C1881}" type="presOf" srcId="{3C17B84A-2C7F-4235-B0AC-707EEF4DC0E7}" destId="{26212671-74B8-47D3-B79F-58FC31B88299}" srcOrd="0" destOrd="0" presId="urn:microsoft.com/office/officeart/2005/8/layout/hierarchy2"/>
    <dgm:cxn modelId="{9D511EBB-E9A8-42AA-85FD-6446AB982A85}" type="presOf" srcId="{D2E9900C-13A7-443E-9A87-B3118AC977D2}" destId="{D301BB53-19E5-4AB0-B3B6-8E025DA53C72}" srcOrd="0" destOrd="0" presId="urn:microsoft.com/office/officeart/2005/8/layout/hierarchy2"/>
    <dgm:cxn modelId="{401B93C6-2671-47FC-BDE2-C592123CABBC}" srcId="{17D2643C-6709-415D-9847-E62A4B2B22F8}" destId="{3C17B84A-2C7F-4235-B0AC-707EEF4DC0E7}" srcOrd="2" destOrd="0" parTransId="{D2E9900C-13A7-443E-9A87-B3118AC977D2}" sibTransId="{5F5090EB-929C-466B-8A44-DB546C4972C7}"/>
    <dgm:cxn modelId="{B82AC502-7D35-45A5-9896-404F9B5659D2}" type="presOf" srcId="{DE0E6DA5-7C95-4630-809D-AC7DC62E9547}" destId="{43B459AB-959A-4A72-A287-FC1B7F638B43}" srcOrd="0" destOrd="0" presId="urn:microsoft.com/office/officeart/2005/8/layout/hierarchy2"/>
    <dgm:cxn modelId="{6CC0A0B8-B51B-4983-8D02-4F58D077E060}" type="presOf" srcId="{C0186A96-F322-47B8-81AB-B2C2C1098884}" destId="{BE3BFE3A-0622-4A1D-9D7B-8E36A5F93B2F}" srcOrd="1" destOrd="0" presId="urn:microsoft.com/office/officeart/2005/8/layout/hierarchy2"/>
    <dgm:cxn modelId="{CA2ED4F8-EBE5-4E66-8B40-8F515875711D}" type="presOf" srcId="{C0186A96-F322-47B8-81AB-B2C2C1098884}" destId="{A49C5AA1-D627-48D4-B1C9-5EB79C763866}" srcOrd="0" destOrd="0" presId="urn:microsoft.com/office/officeart/2005/8/layout/hierarchy2"/>
    <dgm:cxn modelId="{50C16F4D-FBD4-475F-8661-D10B1D0D79DE}" type="presOf" srcId="{B068604E-4D88-4D0E-B8CA-AFFC9536FE26}" destId="{5C172898-1C15-4752-9026-6A53261C1094}" srcOrd="0" destOrd="0" presId="urn:microsoft.com/office/officeart/2005/8/layout/hierarchy2"/>
    <dgm:cxn modelId="{436AA2FC-1B32-4D3D-869B-EBF2E8618346}" srcId="{17D2643C-6709-415D-9847-E62A4B2B22F8}" destId="{B068604E-4D88-4D0E-B8CA-AFFC9536FE26}" srcOrd="1" destOrd="0" parTransId="{69DF1797-6DD3-4512-9E8A-A17298C22982}" sibTransId="{591A317C-0422-454C-BB06-0408F80A9E99}"/>
    <dgm:cxn modelId="{C197BE13-0248-48F0-96C7-38FEBEBBC13F}" type="presOf" srcId="{17D2643C-6709-415D-9847-E62A4B2B22F8}" destId="{D24DA7D4-6EA9-4BFD-844B-AF1A2E7CB4B7}" srcOrd="0" destOrd="0" presId="urn:microsoft.com/office/officeart/2005/8/layout/hierarchy2"/>
    <dgm:cxn modelId="{00EAA472-842D-498B-8634-BA9411AFC4FE}" type="presOf" srcId="{D2E9900C-13A7-443E-9A87-B3118AC977D2}" destId="{54CFE6BB-A402-4985-A02B-58F1D2120A96}" srcOrd="1" destOrd="0" presId="urn:microsoft.com/office/officeart/2005/8/layout/hierarchy2"/>
    <dgm:cxn modelId="{98514A00-D274-47F8-B183-443B054A36C2}" type="presOf" srcId="{69DF1797-6DD3-4512-9E8A-A17298C22982}" destId="{506D8E64-4A74-4F1B-8BDF-5D4A5BD5479E}" srcOrd="1" destOrd="0" presId="urn:microsoft.com/office/officeart/2005/8/layout/hierarchy2"/>
    <dgm:cxn modelId="{13606837-F01F-4474-B7F7-546A506C7173}" srcId="{42409A03-729B-4285-BB2C-A59A76FE2D2F}" destId="{17D2643C-6709-415D-9847-E62A4B2B22F8}" srcOrd="0" destOrd="0" parTransId="{8E5A99B7-8CA2-4D6C-A4EB-1F19B167AAC8}" sibTransId="{686FA806-0D40-4310-AED6-BB332996CB98}"/>
    <dgm:cxn modelId="{56650A2B-A9E9-4F4E-AB39-41F1E288EE00}" srcId="{17D2643C-6709-415D-9847-E62A4B2B22F8}" destId="{DE0E6DA5-7C95-4630-809D-AC7DC62E9547}" srcOrd="0" destOrd="0" parTransId="{C0186A96-F322-47B8-81AB-B2C2C1098884}" sibTransId="{2D1AF9D1-935C-4404-AD52-0ECB6A9EAFDC}"/>
    <dgm:cxn modelId="{7A25D687-A08F-436D-8A08-3BC7EF31DA51}" type="presOf" srcId="{69DF1797-6DD3-4512-9E8A-A17298C22982}" destId="{ADC8CE33-6DFF-4493-BD6A-AD69B46509BA}" srcOrd="0" destOrd="0" presId="urn:microsoft.com/office/officeart/2005/8/layout/hierarchy2"/>
    <dgm:cxn modelId="{D94597AA-D31F-4DF6-8AD3-3A23CE493E0F}" type="presOf" srcId="{42409A03-729B-4285-BB2C-A59A76FE2D2F}" destId="{E0073147-3AA3-4D6C-A80E-39C0B8F7F923}" srcOrd="0" destOrd="0" presId="urn:microsoft.com/office/officeart/2005/8/layout/hierarchy2"/>
    <dgm:cxn modelId="{B5592635-A70E-4D40-8BC9-F7573E23199C}" type="presParOf" srcId="{E0073147-3AA3-4D6C-A80E-39C0B8F7F923}" destId="{76119C0F-5F61-4F25-A0C8-1F026C743C06}" srcOrd="0" destOrd="0" presId="urn:microsoft.com/office/officeart/2005/8/layout/hierarchy2"/>
    <dgm:cxn modelId="{55E35660-4036-46ED-B1E0-D34690D3D775}" type="presParOf" srcId="{76119C0F-5F61-4F25-A0C8-1F026C743C06}" destId="{D24DA7D4-6EA9-4BFD-844B-AF1A2E7CB4B7}" srcOrd="0" destOrd="0" presId="urn:microsoft.com/office/officeart/2005/8/layout/hierarchy2"/>
    <dgm:cxn modelId="{26660DAD-674B-4946-A26D-0588EE7E7FF1}" type="presParOf" srcId="{76119C0F-5F61-4F25-A0C8-1F026C743C06}" destId="{F35040E9-3008-4CAD-BC7A-57FCE85054BB}" srcOrd="1" destOrd="0" presId="urn:microsoft.com/office/officeart/2005/8/layout/hierarchy2"/>
    <dgm:cxn modelId="{E2851059-5FAB-4EB6-B499-032537F08E34}" type="presParOf" srcId="{F35040E9-3008-4CAD-BC7A-57FCE85054BB}" destId="{A49C5AA1-D627-48D4-B1C9-5EB79C763866}" srcOrd="0" destOrd="0" presId="urn:microsoft.com/office/officeart/2005/8/layout/hierarchy2"/>
    <dgm:cxn modelId="{3C82A74F-19F1-41EE-9BAC-F0F1EA258CED}" type="presParOf" srcId="{A49C5AA1-D627-48D4-B1C9-5EB79C763866}" destId="{BE3BFE3A-0622-4A1D-9D7B-8E36A5F93B2F}" srcOrd="0" destOrd="0" presId="urn:microsoft.com/office/officeart/2005/8/layout/hierarchy2"/>
    <dgm:cxn modelId="{11E504F6-0889-4B35-95E6-11ABE6620EEE}" type="presParOf" srcId="{F35040E9-3008-4CAD-BC7A-57FCE85054BB}" destId="{E625564E-8D49-427B-955D-6F8D38B00395}" srcOrd="1" destOrd="0" presId="urn:microsoft.com/office/officeart/2005/8/layout/hierarchy2"/>
    <dgm:cxn modelId="{BDF618D4-B0DF-4BD9-8827-872B12F2B72B}" type="presParOf" srcId="{E625564E-8D49-427B-955D-6F8D38B00395}" destId="{43B459AB-959A-4A72-A287-FC1B7F638B43}" srcOrd="0" destOrd="0" presId="urn:microsoft.com/office/officeart/2005/8/layout/hierarchy2"/>
    <dgm:cxn modelId="{B18546AB-4CD3-4929-BF40-565CE2BA521C}" type="presParOf" srcId="{E625564E-8D49-427B-955D-6F8D38B00395}" destId="{2C45EC2C-D0AE-4C7A-8AD7-861DC33BBC22}" srcOrd="1" destOrd="0" presId="urn:microsoft.com/office/officeart/2005/8/layout/hierarchy2"/>
    <dgm:cxn modelId="{DCF9EE81-986C-44D1-A509-5528EF65436C}" type="presParOf" srcId="{F35040E9-3008-4CAD-BC7A-57FCE85054BB}" destId="{ADC8CE33-6DFF-4493-BD6A-AD69B46509BA}" srcOrd="2" destOrd="0" presId="urn:microsoft.com/office/officeart/2005/8/layout/hierarchy2"/>
    <dgm:cxn modelId="{F0BCF5D6-31C1-48A4-B70F-0EA92FA0DF9F}" type="presParOf" srcId="{ADC8CE33-6DFF-4493-BD6A-AD69B46509BA}" destId="{506D8E64-4A74-4F1B-8BDF-5D4A5BD5479E}" srcOrd="0" destOrd="0" presId="urn:microsoft.com/office/officeart/2005/8/layout/hierarchy2"/>
    <dgm:cxn modelId="{F5C507B2-12A7-4F4C-9744-A2688E1AF4B3}" type="presParOf" srcId="{F35040E9-3008-4CAD-BC7A-57FCE85054BB}" destId="{9E06B4F8-3907-4FB9-ACAE-EAB21DC70257}" srcOrd="3" destOrd="0" presId="urn:microsoft.com/office/officeart/2005/8/layout/hierarchy2"/>
    <dgm:cxn modelId="{834006FA-3AA6-40F6-B74E-DEAAADE9D2DE}" type="presParOf" srcId="{9E06B4F8-3907-4FB9-ACAE-EAB21DC70257}" destId="{5C172898-1C15-4752-9026-6A53261C1094}" srcOrd="0" destOrd="0" presId="urn:microsoft.com/office/officeart/2005/8/layout/hierarchy2"/>
    <dgm:cxn modelId="{8734AB75-95BE-4E63-9F81-7118D75AE983}" type="presParOf" srcId="{9E06B4F8-3907-4FB9-ACAE-EAB21DC70257}" destId="{69311022-5BC6-48AE-BA20-DA55C3B128F0}" srcOrd="1" destOrd="0" presId="urn:microsoft.com/office/officeart/2005/8/layout/hierarchy2"/>
    <dgm:cxn modelId="{1AE85F6B-FB18-49FD-9501-3DAE19399A1A}" type="presParOf" srcId="{F35040E9-3008-4CAD-BC7A-57FCE85054BB}" destId="{D301BB53-19E5-4AB0-B3B6-8E025DA53C72}" srcOrd="4" destOrd="0" presId="urn:microsoft.com/office/officeart/2005/8/layout/hierarchy2"/>
    <dgm:cxn modelId="{B7C41EEE-2AB9-4C76-BFBE-EFAFAA4A5DC3}" type="presParOf" srcId="{D301BB53-19E5-4AB0-B3B6-8E025DA53C72}" destId="{54CFE6BB-A402-4985-A02B-58F1D2120A96}" srcOrd="0" destOrd="0" presId="urn:microsoft.com/office/officeart/2005/8/layout/hierarchy2"/>
    <dgm:cxn modelId="{0759AAB6-2633-4CBA-9AFF-6230EFDEB6D2}" type="presParOf" srcId="{F35040E9-3008-4CAD-BC7A-57FCE85054BB}" destId="{52F1CE72-4736-4307-B6FB-BF7BC201B375}" srcOrd="5" destOrd="0" presId="urn:microsoft.com/office/officeart/2005/8/layout/hierarchy2"/>
    <dgm:cxn modelId="{9C5D3383-5E38-4FBA-B2EE-4922649D2C38}" type="presParOf" srcId="{52F1CE72-4736-4307-B6FB-BF7BC201B375}" destId="{26212671-74B8-47D3-B79F-58FC31B88299}" srcOrd="0" destOrd="0" presId="urn:microsoft.com/office/officeart/2005/8/layout/hierarchy2"/>
    <dgm:cxn modelId="{E8F88752-364C-4107-8560-0E43D4896904}" type="presParOf" srcId="{52F1CE72-4736-4307-B6FB-BF7BC201B375}" destId="{AC18B2B1-E257-4A4A-9689-D4E40C83788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D6344F-F509-4C9F-961C-FE470C8AAED0}" type="doc">
      <dgm:prSet loTypeId="urn:microsoft.com/office/officeart/2005/8/layout/pyramid2" loCatId="pyramid" qsTypeId="urn:microsoft.com/office/officeart/2005/8/quickstyle/simple1" qsCatId="simple" csTypeId="urn:microsoft.com/office/officeart/2005/8/colors/accent1_2" csCatId="accent1" phldr="1"/>
      <dgm:spPr/>
    </dgm:pt>
    <dgm:pt modelId="{2DE6D264-8DA8-45CD-A376-40D1DA38A06D}">
      <dgm:prSet phldrT="[Texto]" custT="1"/>
      <dgm:spPr/>
      <dgm:t>
        <a:bodyPr/>
        <a:lstStyle/>
        <a:p>
          <a:pPr algn="ctr"/>
          <a:r>
            <a:rPr lang="es-MX" sz="2000" b="1" dirty="0" smtClean="0"/>
            <a:t>Alto</a:t>
          </a:r>
          <a:endParaRPr lang="es-MX" sz="2000" b="1" dirty="0"/>
        </a:p>
      </dgm:t>
    </dgm:pt>
    <dgm:pt modelId="{D7663D27-A7BA-436A-B4E5-5634584F05CA}" type="parTrans" cxnId="{E58C2DC4-258B-4346-A972-33B8BBF41E6F}">
      <dgm:prSet/>
      <dgm:spPr/>
      <dgm:t>
        <a:bodyPr/>
        <a:lstStyle/>
        <a:p>
          <a:endParaRPr lang="es-MX"/>
        </a:p>
      </dgm:t>
    </dgm:pt>
    <dgm:pt modelId="{B1E6264E-006A-4F9D-BF37-FFCC0A6DD8C3}" type="sibTrans" cxnId="{E58C2DC4-258B-4346-A972-33B8BBF41E6F}">
      <dgm:prSet/>
      <dgm:spPr/>
      <dgm:t>
        <a:bodyPr/>
        <a:lstStyle/>
        <a:p>
          <a:endParaRPr lang="es-MX"/>
        </a:p>
      </dgm:t>
    </dgm:pt>
    <dgm:pt modelId="{CA69FF30-C0FB-458F-A1E5-66F19D091386}">
      <dgm:prSet phldrT="[Texto]" custT="1"/>
      <dgm:spPr/>
      <dgm:t>
        <a:bodyPr/>
        <a:lstStyle/>
        <a:p>
          <a:pPr algn="l"/>
          <a:r>
            <a:rPr lang="es-MX" sz="2000" b="1" dirty="0" smtClean="0">
              <a:latin typeface="Arial" panose="020B0604020202020204" pitchFamily="34" charset="0"/>
              <a:cs typeface="Arial" panose="020B0604020202020204" pitchFamily="34" charset="0"/>
            </a:rPr>
            <a:t>Distribución de Soportes, Registro de Accesos, Telecomunicaciones.</a:t>
          </a:r>
          <a:endParaRPr lang="es-MX" sz="2000" b="1" dirty="0">
            <a:latin typeface="Arial" panose="020B0604020202020204" pitchFamily="34" charset="0"/>
            <a:cs typeface="Arial" panose="020B0604020202020204" pitchFamily="34" charset="0"/>
          </a:endParaRPr>
        </a:p>
      </dgm:t>
    </dgm:pt>
    <dgm:pt modelId="{F1A0886D-53BC-4704-907B-4126A2A51998}" type="parTrans" cxnId="{4F4EAFFD-D600-44B1-9591-479D0804F6D8}">
      <dgm:prSet/>
      <dgm:spPr/>
      <dgm:t>
        <a:bodyPr/>
        <a:lstStyle/>
        <a:p>
          <a:endParaRPr lang="es-MX"/>
        </a:p>
      </dgm:t>
    </dgm:pt>
    <dgm:pt modelId="{70F3A4BC-10DE-4418-B3DB-7F5D809E7A75}" type="sibTrans" cxnId="{4F4EAFFD-D600-44B1-9591-479D0804F6D8}">
      <dgm:prSet/>
      <dgm:spPr/>
      <dgm:t>
        <a:bodyPr/>
        <a:lstStyle/>
        <a:p>
          <a:endParaRPr lang="es-MX"/>
        </a:p>
      </dgm:t>
    </dgm:pt>
    <dgm:pt modelId="{36A4DA6E-C5D4-4EE1-9641-942D9AA3388B}">
      <dgm:prSet phldrT="[Texto]" custT="1"/>
      <dgm:spPr/>
      <dgm:t>
        <a:bodyPr/>
        <a:lstStyle/>
        <a:p>
          <a:pPr algn="ctr"/>
          <a:r>
            <a:rPr lang="es-MX" sz="2000" b="1" dirty="0" smtClean="0"/>
            <a:t>Medio</a:t>
          </a:r>
          <a:endParaRPr lang="es-MX" sz="2000" b="1" dirty="0"/>
        </a:p>
      </dgm:t>
    </dgm:pt>
    <dgm:pt modelId="{61C11E5E-8620-48C0-BB7E-F2A2BAB74AEF}" type="parTrans" cxnId="{2490B005-F74E-4C97-BE35-0B7C575DAA07}">
      <dgm:prSet/>
      <dgm:spPr/>
      <dgm:t>
        <a:bodyPr/>
        <a:lstStyle/>
        <a:p>
          <a:endParaRPr lang="es-MX"/>
        </a:p>
      </dgm:t>
    </dgm:pt>
    <dgm:pt modelId="{B603D733-B84A-440C-8185-F9729C582078}" type="sibTrans" cxnId="{2490B005-F74E-4C97-BE35-0B7C575DAA07}">
      <dgm:prSet/>
      <dgm:spPr/>
      <dgm:t>
        <a:bodyPr/>
        <a:lstStyle/>
        <a:p>
          <a:endParaRPr lang="es-MX"/>
        </a:p>
      </dgm:t>
    </dgm:pt>
    <dgm:pt modelId="{2AE60901-0018-4FAD-991E-825EF806B1F5}">
      <dgm:prSet phldrT="[Texto]" custT="1"/>
      <dgm:spPr/>
      <dgm:t>
        <a:bodyPr/>
        <a:lstStyle/>
        <a:p>
          <a:pPr algn="l"/>
          <a:r>
            <a:rPr lang="es-MX" sz="2000" b="1" dirty="0" smtClean="0">
              <a:latin typeface="Arial" panose="020B0604020202020204" pitchFamily="34" charset="0"/>
              <a:cs typeface="Arial" panose="020B0604020202020204" pitchFamily="34" charset="0"/>
            </a:rPr>
            <a:t>Responsable de Seguridad, Auditoría, Control de Acceso Físico, etc.</a:t>
          </a:r>
          <a:endParaRPr lang="es-MX" sz="2000" b="1" dirty="0">
            <a:latin typeface="Arial" panose="020B0604020202020204" pitchFamily="34" charset="0"/>
            <a:cs typeface="Arial" panose="020B0604020202020204" pitchFamily="34" charset="0"/>
          </a:endParaRPr>
        </a:p>
      </dgm:t>
    </dgm:pt>
    <dgm:pt modelId="{FFA48983-E314-469E-AA04-0BAC53558B83}" type="parTrans" cxnId="{0ABAFB28-FD31-4513-87D0-D3AAF343F2CF}">
      <dgm:prSet/>
      <dgm:spPr/>
      <dgm:t>
        <a:bodyPr/>
        <a:lstStyle/>
        <a:p>
          <a:endParaRPr lang="es-MX"/>
        </a:p>
      </dgm:t>
    </dgm:pt>
    <dgm:pt modelId="{E2A11704-542B-4367-9E1D-002C0E03959E}" type="sibTrans" cxnId="{0ABAFB28-FD31-4513-87D0-D3AAF343F2CF}">
      <dgm:prSet/>
      <dgm:spPr/>
      <dgm:t>
        <a:bodyPr/>
        <a:lstStyle/>
        <a:p>
          <a:endParaRPr lang="es-MX"/>
        </a:p>
      </dgm:t>
    </dgm:pt>
    <dgm:pt modelId="{37219FE6-7B2A-466D-BADC-E119090B16CB}">
      <dgm:prSet phldrT="[Texto]" custT="1"/>
      <dgm:spPr/>
      <dgm:t>
        <a:bodyPr/>
        <a:lstStyle/>
        <a:p>
          <a:pPr algn="ctr"/>
          <a:r>
            <a:rPr lang="es-MX" sz="2000" b="1" dirty="0" smtClean="0"/>
            <a:t>Básico</a:t>
          </a:r>
          <a:endParaRPr lang="es-MX" sz="2000" b="1" dirty="0"/>
        </a:p>
      </dgm:t>
    </dgm:pt>
    <dgm:pt modelId="{7C4BE9D0-9D25-4422-B84C-12E149FCF970}" type="parTrans" cxnId="{C5B4E037-4850-4EE7-8B6F-477361226FD9}">
      <dgm:prSet/>
      <dgm:spPr/>
      <dgm:t>
        <a:bodyPr/>
        <a:lstStyle/>
        <a:p>
          <a:endParaRPr lang="es-MX"/>
        </a:p>
      </dgm:t>
    </dgm:pt>
    <dgm:pt modelId="{F1826E17-3A9B-4385-ACF9-398A07D57118}" type="sibTrans" cxnId="{C5B4E037-4850-4EE7-8B6F-477361226FD9}">
      <dgm:prSet/>
      <dgm:spPr/>
      <dgm:t>
        <a:bodyPr/>
        <a:lstStyle/>
        <a:p>
          <a:endParaRPr lang="es-MX"/>
        </a:p>
      </dgm:t>
    </dgm:pt>
    <dgm:pt modelId="{09540615-8841-42AB-91C8-A3AA6813E39F}">
      <dgm:prSet phldrT="[Texto]" custT="1"/>
      <dgm:spPr/>
      <dgm:t>
        <a:bodyPr/>
        <a:lstStyle/>
        <a:p>
          <a:pPr algn="l"/>
          <a:r>
            <a:rPr lang="es-MX" sz="2000" b="1" dirty="0" smtClean="0">
              <a:latin typeface="Arial" panose="020B0604020202020204" pitchFamily="34" charset="0"/>
              <a:cs typeface="Arial" panose="020B0604020202020204" pitchFamily="34" charset="0"/>
            </a:rPr>
            <a:t>Documento de Seguridad, Registro de Vulneraciones, Control de Acceso, etc.</a:t>
          </a:r>
          <a:endParaRPr lang="es-MX" sz="2000" b="1" dirty="0">
            <a:latin typeface="Arial" panose="020B0604020202020204" pitchFamily="34" charset="0"/>
            <a:cs typeface="Arial" panose="020B0604020202020204" pitchFamily="34" charset="0"/>
          </a:endParaRPr>
        </a:p>
      </dgm:t>
    </dgm:pt>
    <dgm:pt modelId="{60305AA6-8BEC-4967-9BE4-B97621846C0A}" type="parTrans" cxnId="{7D2FFAAF-CC90-48AA-89C6-657EF8926C44}">
      <dgm:prSet/>
      <dgm:spPr/>
      <dgm:t>
        <a:bodyPr/>
        <a:lstStyle/>
        <a:p>
          <a:endParaRPr lang="es-MX"/>
        </a:p>
      </dgm:t>
    </dgm:pt>
    <dgm:pt modelId="{8CBF858B-E963-4E49-B837-A5C26EC2F84C}" type="sibTrans" cxnId="{7D2FFAAF-CC90-48AA-89C6-657EF8926C44}">
      <dgm:prSet/>
      <dgm:spPr/>
      <dgm:t>
        <a:bodyPr/>
        <a:lstStyle/>
        <a:p>
          <a:endParaRPr lang="es-MX"/>
        </a:p>
      </dgm:t>
    </dgm:pt>
    <dgm:pt modelId="{9285B305-00BE-468A-A595-485682B2D4D7}" type="pres">
      <dgm:prSet presAssocID="{A5D6344F-F509-4C9F-961C-FE470C8AAED0}" presName="compositeShape" presStyleCnt="0">
        <dgm:presLayoutVars>
          <dgm:dir/>
          <dgm:resizeHandles/>
        </dgm:presLayoutVars>
      </dgm:prSet>
      <dgm:spPr/>
    </dgm:pt>
    <dgm:pt modelId="{E22BA7A7-D780-4642-8EC1-C4B9C45A522F}" type="pres">
      <dgm:prSet presAssocID="{A5D6344F-F509-4C9F-961C-FE470C8AAED0}" presName="pyramid" presStyleLbl="node1" presStyleIdx="0" presStyleCnt="1" custScaleX="84667" custLinFactNeighborX="-15931" custLinFactNeighborY="336"/>
      <dgm:spPr/>
    </dgm:pt>
    <dgm:pt modelId="{1022022A-D6F5-4A13-B9C5-1C6C7A11B488}" type="pres">
      <dgm:prSet presAssocID="{A5D6344F-F509-4C9F-961C-FE470C8AAED0}" presName="theList" presStyleCnt="0"/>
      <dgm:spPr/>
    </dgm:pt>
    <dgm:pt modelId="{33DD4D80-3140-4F8E-B686-D8911C169A64}" type="pres">
      <dgm:prSet presAssocID="{2DE6D264-8DA8-45CD-A376-40D1DA38A06D}" presName="aNode" presStyleLbl="fgAcc1" presStyleIdx="0" presStyleCnt="3" custScaleX="174948" custScaleY="171940" custLinFactY="-2643" custLinFactNeighborX="17098" custLinFactNeighborY="-100000">
        <dgm:presLayoutVars>
          <dgm:bulletEnabled val="1"/>
        </dgm:presLayoutVars>
      </dgm:prSet>
      <dgm:spPr/>
      <dgm:t>
        <a:bodyPr/>
        <a:lstStyle/>
        <a:p>
          <a:endParaRPr lang="es-MX"/>
        </a:p>
      </dgm:t>
    </dgm:pt>
    <dgm:pt modelId="{FD115CB0-45E7-4D37-8A54-F43D959A2304}" type="pres">
      <dgm:prSet presAssocID="{2DE6D264-8DA8-45CD-A376-40D1DA38A06D}" presName="aSpace" presStyleCnt="0"/>
      <dgm:spPr/>
    </dgm:pt>
    <dgm:pt modelId="{6B8C585F-70B5-4CE1-9269-BC2818885A6E}" type="pres">
      <dgm:prSet presAssocID="{36A4DA6E-C5D4-4EE1-9641-942D9AA3388B}" presName="aNode" presStyleLbl="fgAcc1" presStyleIdx="1" presStyleCnt="3" custScaleX="175871" custScaleY="160856" custLinFactY="4236" custLinFactNeighborX="16637" custLinFactNeighborY="100000">
        <dgm:presLayoutVars>
          <dgm:bulletEnabled val="1"/>
        </dgm:presLayoutVars>
      </dgm:prSet>
      <dgm:spPr/>
      <dgm:t>
        <a:bodyPr/>
        <a:lstStyle/>
        <a:p>
          <a:endParaRPr lang="es-MX"/>
        </a:p>
      </dgm:t>
    </dgm:pt>
    <dgm:pt modelId="{1384FB7C-8DE7-456B-BDDD-09470CEDFEDE}" type="pres">
      <dgm:prSet presAssocID="{36A4DA6E-C5D4-4EE1-9641-942D9AA3388B}" presName="aSpace" presStyleCnt="0"/>
      <dgm:spPr/>
    </dgm:pt>
    <dgm:pt modelId="{17BCF049-311C-4A02-BC78-24A793B5A535}" type="pres">
      <dgm:prSet presAssocID="{37219FE6-7B2A-466D-BADC-E119090B16CB}" presName="aNode" presStyleLbl="fgAcc1" presStyleIdx="2" presStyleCnt="3" custScaleX="176763" custScaleY="164361" custLinFactY="40833" custLinFactNeighborX="16035" custLinFactNeighborY="100000">
        <dgm:presLayoutVars>
          <dgm:bulletEnabled val="1"/>
        </dgm:presLayoutVars>
      </dgm:prSet>
      <dgm:spPr/>
      <dgm:t>
        <a:bodyPr/>
        <a:lstStyle/>
        <a:p>
          <a:endParaRPr lang="es-MX"/>
        </a:p>
      </dgm:t>
    </dgm:pt>
    <dgm:pt modelId="{A7B5742F-71E1-433B-9FC2-43AF2BBBC96F}" type="pres">
      <dgm:prSet presAssocID="{37219FE6-7B2A-466D-BADC-E119090B16CB}" presName="aSpace" presStyleCnt="0"/>
      <dgm:spPr/>
    </dgm:pt>
  </dgm:ptLst>
  <dgm:cxnLst>
    <dgm:cxn modelId="{9A597989-199F-4182-91AA-CCC32EE17F05}" type="presOf" srcId="{2AE60901-0018-4FAD-991E-825EF806B1F5}" destId="{6B8C585F-70B5-4CE1-9269-BC2818885A6E}" srcOrd="0" destOrd="1" presId="urn:microsoft.com/office/officeart/2005/8/layout/pyramid2"/>
    <dgm:cxn modelId="{4F4EAFFD-D600-44B1-9591-479D0804F6D8}" srcId="{2DE6D264-8DA8-45CD-A376-40D1DA38A06D}" destId="{CA69FF30-C0FB-458F-A1E5-66F19D091386}" srcOrd="0" destOrd="0" parTransId="{F1A0886D-53BC-4704-907B-4126A2A51998}" sibTransId="{70F3A4BC-10DE-4418-B3DB-7F5D809E7A75}"/>
    <dgm:cxn modelId="{306F8965-6FFB-4E76-BF50-E85E0FB2D3E1}" type="presOf" srcId="{CA69FF30-C0FB-458F-A1E5-66F19D091386}" destId="{33DD4D80-3140-4F8E-B686-D8911C169A64}" srcOrd="0" destOrd="1" presId="urn:microsoft.com/office/officeart/2005/8/layout/pyramid2"/>
    <dgm:cxn modelId="{E615DB3E-D0E2-4CE3-9183-C31B81E9457F}" type="presOf" srcId="{2DE6D264-8DA8-45CD-A376-40D1DA38A06D}" destId="{33DD4D80-3140-4F8E-B686-D8911C169A64}" srcOrd="0" destOrd="0" presId="urn:microsoft.com/office/officeart/2005/8/layout/pyramid2"/>
    <dgm:cxn modelId="{7D2FFAAF-CC90-48AA-89C6-657EF8926C44}" srcId="{37219FE6-7B2A-466D-BADC-E119090B16CB}" destId="{09540615-8841-42AB-91C8-A3AA6813E39F}" srcOrd="0" destOrd="0" parTransId="{60305AA6-8BEC-4967-9BE4-B97621846C0A}" sibTransId="{8CBF858B-E963-4E49-B837-A5C26EC2F84C}"/>
    <dgm:cxn modelId="{2490B005-F74E-4C97-BE35-0B7C575DAA07}" srcId="{A5D6344F-F509-4C9F-961C-FE470C8AAED0}" destId="{36A4DA6E-C5D4-4EE1-9641-942D9AA3388B}" srcOrd="1" destOrd="0" parTransId="{61C11E5E-8620-48C0-BB7E-F2A2BAB74AEF}" sibTransId="{B603D733-B84A-440C-8185-F9729C582078}"/>
    <dgm:cxn modelId="{0ABAFB28-FD31-4513-87D0-D3AAF343F2CF}" srcId="{36A4DA6E-C5D4-4EE1-9641-942D9AA3388B}" destId="{2AE60901-0018-4FAD-991E-825EF806B1F5}" srcOrd="0" destOrd="0" parTransId="{FFA48983-E314-469E-AA04-0BAC53558B83}" sibTransId="{E2A11704-542B-4367-9E1D-002C0E03959E}"/>
    <dgm:cxn modelId="{4A4B2BC3-431D-46CA-95AB-BD2B23ADDF7C}" type="presOf" srcId="{37219FE6-7B2A-466D-BADC-E119090B16CB}" destId="{17BCF049-311C-4A02-BC78-24A793B5A535}" srcOrd="0" destOrd="0" presId="urn:microsoft.com/office/officeart/2005/8/layout/pyramid2"/>
    <dgm:cxn modelId="{E58C2DC4-258B-4346-A972-33B8BBF41E6F}" srcId="{A5D6344F-F509-4C9F-961C-FE470C8AAED0}" destId="{2DE6D264-8DA8-45CD-A376-40D1DA38A06D}" srcOrd="0" destOrd="0" parTransId="{D7663D27-A7BA-436A-B4E5-5634584F05CA}" sibTransId="{B1E6264E-006A-4F9D-BF37-FFCC0A6DD8C3}"/>
    <dgm:cxn modelId="{550C215C-111C-4CA4-AC8E-D879FC02B82A}" type="presOf" srcId="{36A4DA6E-C5D4-4EE1-9641-942D9AA3388B}" destId="{6B8C585F-70B5-4CE1-9269-BC2818885A6E}" srcOrd="0" destOrd="0" presId="urn:microsoft.com/office/officeart/2005/8/layout/pyramid2"/>
    <dgm:cxn modelId="{FD4FE05A-822F-4791-B9D9-E0431281B665}" type="presOf" srcId="{A5D6344F-F509-4C9F-961C-FE470C8AAED0}" destId="{9285B305-00BE-468A-A595-485682B2D4D7}" srcOrd="0" destOrd="0" presId="urn:microsoft.com/office/officeart/2005/8/layout/pyramid2"/>
    <dgm:cxn modelId="{C5B4E037-4850-4EE7-8B6F-477361226FD9}" srcId="{A5D6344F-F509-4C9F-961C-FE470C8AAED0}" destId="{37219FE6-7B2A-466D-BADC-E119090B16CB}" srcOrd="2" destOrd="0" parTransId="{7C4BE9D0-9D25-4422-B84C-12E149FCF970}" sibTransId="{F1826E17-3A9B-4385-ACF9-398A07D57118}"/>
    <dgm:cxn modelId="{4A251FA0-764B-465A-9180-9CC044AB0C80}" type="presOf" srcId="{09540615-8841-42AB-91C8-A3AA6813E39F}" destId="{17BCF049-311C-4A02-BC78-24A793B5A535}" srcOrd="0" destOrd="1" presId="urn:microsoft.com/office/officeart/2005/8/layout/pyramid2"/>
    <dgm:cxn modelId="{3EBDEF2F-581D-4FE7-9403-726CE74A0D8D}" type="presParOf" srcId="{9285B305-00BE-468A-A595-485682B2D4D7}" destId="{E22BA7A7-D780-4642-8EC1-C4B9C45A522F}" srcOrd="0" destOrd="0" presId="urn:microsoft.com/office/officeart/2005/8/layout/pyramid2"/>
    <dgm:cxn modelId="{B0AC6888-FF4C-4D19-B653-B9A7D9CC7014}" type="presParOf" srcId="{9285B305-00BE-468A-A595-485682B2D4D7}" destId="{1022022A-D6F5-4A13-B9C5-1C6C7A11B488}" srcOrd="1" destOrd="0" presId="urn:microsoft.com/office/officeart/2005/8/layout/pyramid2"/>
    <dgm:cxn modelId="{953B52E3-502A-4F27-A77F-B293B838F7AF}" type="presParOf" srcId="{1022022A-D6F5-4A13-B9C5-1C6C7A11B488}" destId="{33DD4D80-3140-4F8E-B686-D8911C169A64}" srcOrd="0" destOrd="0" presId="urn:microsoft.com/office/officeart/2005/8/layout/pyramid2"/>
    <dgm:cxn modelId="{748E62E9-0F6D-4DE9-A10D-DAEC29CF7005}" type="presParOf" srcId="{1022022A-D6F5-4A13-B9C5-1C6C7A11B488}" destId="{FD115CB0-45E7-4D37-8A54-F43D959A2304}" srcOrd="1" destOrd="0" presId="urn:microsoft.com/office/officeart/2005/8/layout/pyramid2"/>
    <dgm:cxn modelId="{DAE55CF7-2E6C-478F-8AB8-98BBFDEC2AAD}" type="presParOf" srcId="{1022022A-D6F5-4A13-B9C5-1C6C7A11B488}" destId="{6B8C585F-70B5-4CE1-9269-BC2818885A6E}" srcOrd="2" destOrd="0" presId="urn:microsoft.com/office/officeart/2005/8/layout/pyramid2"/>
    <dgm:cxn modelId="{BAA851F4-2489-40DF-BB89-1A4F2188350A}" type="presParOf" srcId="{1022022A-D6F5-4A13-B9C5-1C6C7A11B488}" destId="{1384FB7C-8DE7-456B-BDDD-09470CEDFEDE}" srcOrd="3" destOrd="0" presId="urn:microsoft.com/office/officeart/2005/8/layout/pyramid2"/>
    <dgm:cxn modelId="{1D03B954-DA6C-4CEE-9CAC-A6240A3219AA}" type="presParOf" srcId="{1022022A-D6F5-4A13-B9C5-1C6C7A11B488}" destId="{17BCF049-311C-4A02-BC78-24A793B5A535}" srcOrd="4" destOrd="0" presId="urn:microsoft.com/office/officeart/2005/8/layout/pyramid2"/>
    <dgm:cxn modelId="{BDB13118-7A50-410C-AB2E-68EF2F42640B}" type="presParOf" srcId="{1022022A-D6F5-4A13-B9C5-1C6C7A11B488}" destId="{A7B5742F-71E1-433B-9FC2-43AF2BBBC96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FE5A70-40C7-40C3-8AD4-2D591429AA19}" type="doc">
      <dgm:prSet loTypeId="urn:microsoft.com/office/officeart/2005/8/layout/bProcess4" loCatId="process" qsTypeId="urn:microsoft.com/office/officeart/2005/8/quickstyle/simple3" qsCatId="simple" csTypeId="urn:microsoft.com/office/officeart/2005/8/colors/accent1_2" csCatId="accent1" phldr="1"/>
      <dgm:spPr/>
      <dgm:t>
        <a:bodyPr/>
        <a:lstStyle/>
        <a:p>
          <a:endParaRPr lang="es-MX"/>
        </a:p>
      </dgm:t>
    </dgm:pt>
    <dgm:pt modelId="{F2DBE682-348B-4913-B145-5DC6580390EF}">
      <dgm:prSet phldrT="[Texto]" custT="1"/>
      <dgm:spPr/>
      <dgm:t>
        <a:bodyPr/>
        <a:lstStyle/>
        <a:p>
          <a:r>
            <a:rPr lang="es-MX" sz="2200" b="1" dirty="0" smtClean="0"/>
            <a:t>Detectar Vulneración</a:t>
          </a:r>
          <a:endParaRPr lang="es-MX" sz="2200" b="1" dirty="0"/>
        </a:p>
      </dgm:t>
    </dgm:pt>
    <dgm:pt modelId="{C2AC329D-AFBB-42F8-8F82-434212C74679}" type="parTrans" cxnId="{15531925-F66C-4ABD-94A4-B21AC557A28F}">
      <dgm:prSet/>
      <dgm:spPr/>
      <dgm:t>
        <a:bodyPr/>
        <a:lstStyle/>
        <a:p>
          <a:endParaRPr lang="es-MX"/>
        </a:p>
      </dgm:t>
    </dgm:pt>
    <dgm:pt modelId="{E570C50F-871E-4443-B282-97493A67D939}" type="sibTrans" cxnId="{15531925-F66C-4ABD-94A4-B21AC557A28F}">
      <dgm:prSet/>
      <dgm:spPr/>
      <dgm:t>
        <a:bodyPr/>
        <a:lstStyle/>
        <a:p>
          <a:endParaRPr lang="es-MX"/>
        </a:p>
      </dgm:t>
    </dgm:pt>
    <dgm:pt modelId="{915B64BC-5F17-4E53-8A4C-CDA04452A682}">
      <dgm:prSet phldrT="[Texto]" custT="1"/>
      <dgm:spPr/>
      <dgm:t>
        <a:bodyPr/>
        <a:lstStyle/>
        <a:p>
          <a:r>
            <a:rPr lang="es-MX" sz="2200" b="1" dirty="0" smtClean="0"/>
            <a:t>Implementar acciones preventivas y correctivas</a:t>
          </a:r>
          <a:endParaRPr lang="es-MX" sz="2200" b="1" dirty="0"/>
        </a:p>
      </dgm:t>
    </dgm:pt>
    <dgm:pt modelId="{6C7FBCBF-5532-4E38-A6EF-C77C1F9AE634}" type="parTrans" cxnId="{C32A8382-2A64-4274-9766-A1E6108D5366}">
      <dgm:prSet/>
      <dgm:spPr/>
      <dgm:t>
        <a:bodyPr/>
        <a:lstStyle/>
        <a:p>
          <a:endParaRPr lang="es-MX"/>
        </a:p>
      </dgm:t>
    </dgm:pt>
    <dgm:pt modelId="{5E37E3C4-DD28-41F8-9480-8643D2ACB959}" type="sibTrans" cxnId="{C32A8382-2A64-4274-9766-A1E6108D5366}">
      <dgm:prSet/>
      <dgm:spPr/>
      <dgm:t>
        <a:bodyPr/>
        <a:lstStyle/>
        <a:p>
          <a:endParaRPr lang="es-MX"/>
        </a:p>
      </dgm:t>
    </dgm:pt>
    <dgm:pt modelId="{C648C2F0-CB5B-4B9C-BDAD-14FAA94233C8}">
      <dgm:prSet phldrT="[Texto]" custT="1"/>
      <dgm:spPr/>
      <dgm:t>
        <a:bodyPr/>
        <a:lstStyle/>
        <a:p>
          <a:r>
            <a:rPr lang="es-MX" sz="2200" b="1" dirty="0" smtClean="0"/>
            <a:t>Bitácora de vulneraciones</a:t>
          </a:r>
          <a:endParaRPr lang="es-MX" sz="2200" b="1" dirty="0"/>
        </a:p>
      </dgm:t>
    </dgm:pt>
    <dgm:pt modelId="{276BF6B3-671E-4506-A1C8-0173CA12D5FA}" type="parTrans" cxnId="{43A7EBFD-BEB6-4BB8-9510-83E244DF99CD}">
      <dgm:prSet/>
      <dgm:spPr/>
      <dgm:t>
        <a:bodyPr/>
        <a:lstStyle/>
        <a:p>
          <a:endParaRPr lang="es-MX"/>
        </a:p>
      </dgm:t>
    </dgm:pt>
    <dgm:pt modelId="{CACFE449-D005-4A38-8BC8-940A47F958C4}" type="sibTrans" cxnId="{43A7EBFD-BEB6-4BB8-9510-83E244DF99CD}">
      <dgm:prSet/>
      <dgm:spPr/>
      <dgm:t>
        <a:bodyPr/>
        <a:lstStyle/>
        <a:p>
          <a:endParaRPr lang="es-MX"/>
        </a:p>
      </dgm:t>
    </dgm:pt>
    <dgm:pt modelId="{6972E628-FD19-41A3-BDE5-C34CBFD19341}">
      <dgm:prSet phldrT="[Texto]" custT="1"/>
      <dgm:spPr/>
      <dgm:t>
        <a:bodyPr/>
        <a:lstStyle/>
        <a:p>
          <a:r>
            <a:rPr lang="es-MX" sz="2200" b="1" dirty="0" smtClean="0"/>
            <a:t>Deberá informar al Titular y al Instituto</a:t>
          </a:r>
          <a:endParaRPr lang="es-MX" sz="2200" b="1" dirty="0"/>
        </a:p>
      </dgm:t>
    </dgm:pt>
    <dgm:pt modelId="{BA304E00-444A-4B15-A8C8-3F6FA27C2E0C}" type="parTrans" cxnId="{DD167CAD-7966-4D3B-A546-B9CF7645C82F}">
      <dgm:prSet/>
      <dgm:spPr/>
      <dgm:t>
        <a:bodyPr/>
        <a:lstStyle/>
        <a:p>
          <a:endParaRPr lang="es-MX"/>
        </a:p>
      </dgm:t>
    </dgm:pt>
    <dgm:pt modelId="{E36DFBC4-7D2D-4B65-A4B3-12F50B591AFB}" type="sibTrans" cxnId="{DD167CAD-7966-4D3B-A546-B9CF7645C82F}">
      <dgm:prSet/>
      <dgm:spPr/>
      <dgm:t>
        <a:bodyPr/>
        <a:lstStyle/>
        <a:p>
          <a:endParaRPr lang="es-MX"/>
        </a:p>
      </dgm:t>
    </dgm:pt>
    <dgm:pt modelId="{480CF663-767F-40B4-AD63-10BE6D9650CD}">
      <dgm:prSet phldrT="[Texto]" custT="1"/>
      <dgm:spPr/>
      <dgm:t>
        <a:bodyPr/>
        <a:lstStyle/>
        <a:p>
          <a:r>
            <a:rPr lang="es-MX" sz="2200" b="1" dirty="0" smtClean="0"/>
            <a:t>El Instituto realizará investigaciones previas</a:t>
          </a:r>
          <a:endParaRPr lang="es-MX" sz="2200" b="1" dirty="0"/>
        </a:p>
      </dgm:t>
    </dgm:pt>
    <dgm:pt modelId="{4348A8ED-9DCD-4B48-8B08-C02C6E4214D6}" type="parTrans" cxnId="{83FAE94C-FCE3-4417-98F6-BB397233E674}">
      <dgm:prSet/>
      <dgm:spPr/>
      <dgm:t>
        <a:bodyPr/>
        <a:lstStyle/>
        <a:p>
          <a:endParaRPr lang="es-MX"/>
        </a:p>
      </dgm:t>
    </dgm:pt>
    <dgm:pt modelId="{97C89EDA-B6B2-4312-9011-F85B264DAB72}" type="sibTrans" cxnId="{83FAE94C-FCE3-4417-98F6-BB397233E674}">
      <dgm:prSet/>
      <dgm:spPr/>
      <dgm:t>
        <a:bodyPr/>
        <a:lstStyle/>
        <a:p>
          <a:endParaRPr lang="es-MX"/>
        </a:p>
      </dgm:t>
    </dgm:pt>
    <dgm:pt modelId="{69573DBF-D202-4A09-85F3-05C4CA8ABC8D}">
      <dgm:prSet phldrT="[Texto]" custT="1"/>
      <dgm:spPr/>
      <dgm:t>
        <a:bodyPr/>
        <a:lstStyle/>
        <a:p>
          <a:r>
            <a:rPr lang="es-MX" sz="2200" b="1" dirty="0" smtClean="0"/>
            <a:t>El Instituto iniciará procedimiento de verificación</a:t>
          </a:r>
          <a:endParaRPr lang="es-MX" sz="2200" b="1" dirty="0"/>
        </a:p>
      </dgm:t>
    </dgm:pt>
    <dgm:pt modelId="{DE848CE6-B2DF-4E81-B326-7FEAA11F307A}" type="parTrans" cxnId="{4B582282-4200-4358-AC12-1E40320FA081}">
      <dgm:prSet/>
      <dgm:spPr/>
      <dgm:t>
        <a:bodyPr/>
        <a:lstStyle/>
        <a:p>
          <a:endParaRPr lang="es-MX"/>
        </a:p>
      </dgm:t>
    </dgm:pt>
    <dgm:pt modelId="{795B26F1-81A5-4FD4-87A0-0ECDB405BEC0}" type="sibTrans" cxnId="{4B582282-4200-4358-AC12-1E40320FA081}">
      <dgm:prSet/>
      <dgm:spPr/>
      <dgm:t>
        <a:bodyPr/>
        <a:lstStyle/>
        <a:p>
          <a:endParaRPr lang="es-MX"/>
        </a:p>
      </dgm:t>
    </dgm:pt>
    <dgm:pt modelId="{18F2F922-23B5-445B-8595-F977D031C024}" type="pres">
      <dgm:prSet presAssocID="{36FE5A70-40C7-40C3-8AD4-2D591429AA19}" presName="Name0" presStyleCnt="0">
        <dgm:presLayoutVars>
          <dgm:dir/>
          <dgm:resizeHandles/>
        </dgm:presLayoutVars>
      </dgm:prSet>
      <dgm:spPr/>
      <dgm:t>
        <a:bodyPr/>
        <a:lstStyle/>
        <a:p>
          <a:endParaRPr lang="es-MX"/>
        </a:p>
      </dgm:t>
    </dgm:pt>
    <dgm:pt modelId="{D9E2E80F-5291-4EE4-B07B-9E1A578C0028}" type="pres">
      <dgm:prSet presAssocID="{F2DBE682-348B-4913-B145-5DC6580390EF}" presName="compNode" presStyleCnt="0"/>
      <dgm:spPr/>
      <dgm:t>
        <a:bodyPr/>
        <a:lstStyle/>
        <a:p>
          <a:endParaRPr lang="es-MX"/>
        </a:p>
      </dgm:t>
    </dgm:pt>
    <dgm:pt modelId="{D49D47EA-2C90-4AEC-B56F-79728C9D23A0}" type="pres">
      <dgm:prSet presAssocID="{F2DBE682-348B-4913-B145-5DC6580390EF}" presName="dummyConnPt" presStyleCnt="0"/>
      <dgm:spPr/>
      <dgm:t>
        <a:bodyPr/>
        <a:lstStyle/>
        <a:p>
          <a:endParaRPr lang="es-MX"/>
        </a:p>
      </dgm:t>
    </dgm:pt>
    <dgm:pt modelId="{270A1E69-F6A4-43D8-A239-9898B21F15E5}" type="pres">
      <dgm:prSet presAssocID="{F2DBE682-348B-4913-B145-5DC6580390EF}" presName="node" presStyleLbl="node1" presStyleIdx="0" presStyleCnt="6">
        <dgm:presLayoutVars>
          <dgm:bulletEnabled val="1"/>
        </dgm:presLayoutVars>
      </dgm:prSet>
      <dgm:spPr/>
      <dgm:t>
        <a:bodyPr/>
        <a:lstStyle/>
        <a:p>
          <a:endParaRPr lang="es-MX"/>
        </a:p>
      </dgm:t>
    </dgm:pt>
    <dgm:pt modelId="{61329B60-9CA3-48D6-8DA8-3F4CB6413E7F}" type="pres">
      <dgm:prSet presAssocID="{E570C50F-871E-4443-B282-97493A67D939}" presName="sibTrans" presStyleLbl="bgSibTrans2D1" presStyleIdx="0" presStyleCnt="5"/>
      <dgm:spPr/>
      <dgm:t>
        <a:bodyPr/>
        <a:lstStyle/>
        <a:p>
          <a:endParaRPr lang="es-MX"/>
        </a:p>
      </dgm:t>
    </dgm:pt>
    <dgm:pt modelId="{087F9565-1CBE-4227-8535-A592C5CCC1D8}" type="pres">
      <dgm:prSet presAssocID="{915B64BC-5F17-4E53-8A4C-CDA04452A682}" presName="compNode" presStyleCnt="0"/>
      <dgm:spPr/>
      <dgm:t>
        <a:bodyPr/>
        <a:lstStyle/>
        <a:p>
          <a:endParaRPr lang="es-MX"/>
        </a:p>
      </dgm:t>
    </dgm:pt>
    <dgm:pt modelId="{AB110AA3-735A-4F34-9FA9-5CD6EBF3A1F9}" type="pres">
      <dgm:prSet presAssocID="{915B64BC-5F17-4E53-8A4C-CDA04452A682}" presName="dummyConnPt" presStyleCnt="0"/>
      <dgm:spPr/>
      <dgm:t>
        <a:bodyPr/>
        <a:lstStyle/>
        <a:p>
          <a:endParaRPr lang="es-MX"/>
        </a:p>
      </dgm:t>
    </dgm:pt>
    <dgm:pt modelId="{755E1605-BBDA-46C9-A5D7-A9CF0101E719}" type="pres">
      <dgm:prSet presAssocID="{915B64BC-5F17-4E53-8A4C-CDA04452A682}" presName="node" presStyleLbl="node1" presStyleIdx="1" presStyleCnt="6">
        <dgm:presLayoutVars>
          <dgm:bulletEnabled val="1"/>
        </dgm:presLayoutVars>
      </dgm:prSet>
      <dgm:spPr/>
      <dgm:t>
        <a:bodyPr/>
        <a:lstStyle/>
        <a:p>
          <a:endParaRPr lang="es-MX"/>
        </a:p>
      </dgm:t>
    </dgm:pt>
    <dgm:pt modelId="{089AC74E-CFAB-4D14-9DE7-769A832817C8}" type="pres">
      <dgm:prSet presAssocID="{5E37E3C4-DD28-41F8-9480-8643D2ACB959}" presName="sibTrans" presStyleLbl="bgSibTrans2D1" presStyleIdx="1" presStyleCnt="5"/>
      <dgm:spPr/>
      <dgm:t>
        <a:bodyPr/>
        <a:lstStyle/>
        <a:p>
          <a:endParaRPr lang="es-MX"/>
        </a:p>
      </dgm:t>
    </dgm:pt>
    <dgm:pt modelId="{DBF7A8C7-AAED-4D4D-B574-21A5A482C177}" type="pres">
      <dgm:prSet presAssocID="{C648C2F0-CB5B-4B9C-BDAD-14FAA94233C8}" presName="compNode" presStyleCnt="0"/>
      <dgm:spPr/>
      <dgm:t>
        <a:bodyPr/>
        <a:lstStyle/>
        <a:p>
          <a:endParaRPr lang="es-MX"/>
        </a:p>
      </dgm:t>
    </dgm:pt>
    <dgm:pt modelId="{7B5F9161-E720-4FBA-A886-FBC96C06DAD3}" type="pres">
      <dgm:prSet presAssocID="{C648C2F0-CB5B-4B9C-BDAD-14FAA94233C8}" presName="dummyConnPt" presStyleCnt="0"/>
      <dgm:spPr/>
      <dgm:t>
        <a:bodyPr/>
        <a:lstStyle/>
        <a:p>
          <a:endParaRPr lang="es-MX"/>
        </a:p>
      </dgm:t>
    </dgm:pt>
    <dgm:pt modelId="{9185C2C6-FD19-4411-826E-9C0E7AC823C0}" type="pres">
      <dgm:prSet presAssocID="{C648C2F0-CB5B-4B9C-BDAD-14FAA94233C8}" presName="node" presStyleLbl="node1" presStyleIdx="2" presStyleCnt="6">
        <dgm:presLayoutVars>
          <dgm:bulletEnabled val="1"/>
        </dgm:presLayoutVars>
      </dgm:prSet>
      <dgm:spPr/>
      <dgm:t>
        <a:bodyPr/>
        <a:lstStyle/>
        <a:p>
          <a:endParaRPr lang="es-MX"/>
        </a:p>
      </dgm:t>
    </dgm:pt>
    <dgm:pt modelId="{CB69D93C-99F9-48D0-A132-865382604EDE}" type="pres">
      <dgm:prSet presAssocID="{CACFE449-D005-4A38-8BC8-940A47F958C4}" presName="sibTrans" presStyleLbl="bgSibTrans2D1" presStyleIdx="2" presStyleCnt="5"/>
      <dgm:spPr/>
      <dgm:t>
        <a:bodyPr/>
        <a:lstStyle/>
        <a:p>
          <a:endParaRPr lang="es-MX"/>
        </a:p>
      </dgm:t>
    </dgm:pt>
    <dgm:pt modelId="{208E15B5-BED9-46F2-ADCF-611CA9B1469F}" type="pres">
      <dgm:prSet presAssocID="{6972E628-FD19-41A3-BDE5-C34CBFD19341}" presName="compNode" presStyleCnt="0"/>
      <dgm:spPr/>
      <dgm:t>
        <a:bodyPr/>
        <a:lstStyle/>
        <a:p>
          <a:endParaRPr lang="es-MX"/>
        </a:p>
      </dgm:t>
    </dgm:pt>
    <dgm:pt modelId="{415F45C0-DC25-4208-8C4F-695DF8186F3A}" type="pres">
      <dgm:prSet presAssocID="{6972E628-FD19-41A3-BDE5-C34CBFD19341}" presName="dummyConnPt" presStyleCnt="0"/>
      <dgm:spPr/>
      <dgm:t>
        <a:bodyPr/>
        <a:lstStyle/>
        <a:p>
          <a:endParaRPr lang="es-MX"/>
        </a:p>
      </dgm:t>
    </dgm:pt>
    <dgm:pt modelId="{F3891CD1-DCC0-4057-8E51-5A2F326DF005}" type="pres">
      <dgm:prSet presAssocID="{6972E628-FD19-41A3-BDE5-C34CBFD19341}" presName="node" presStyleLbl="node1" presStyleIdx="3" presStyleCnt="6">
        <dgm:presLayoutVars>
          <dgm:bulletEnabled val="1"/>
        </dgm:presLayoutVars>
      </dgm:prSet>
      <dgm:spPr/>
      <dgm:t>
        <a:bodyPr/>
        <a:lstStyle/>
        <a:p>
          <a:endParaRPr lang="es-MX"/>
        </a:p>
      </dgm:t>
    </dgm:pt>
    <dgm:pt modelId="{C1EE9D44-166B-4B06-B809-03F420D6BE90}" type="pres">
      <dgm:prSet presAssocID="{E36DFBC4-7D2D-4B65-A4B3-12F50B591AFB}" presName="sibTrans" presStyleLbl="bgSibTrans2D1" presStyleIdx="3" presStyleCnt="5"/>
      <dgm:spPr/>
      <dgm:t>
        <a:bodyPr/>
        <a:lstStyle/>
        <a:p>
          <a:endParaRPr lang="es-MX"/>
        </a:p>
      </dgm:t>
    </dgm:pt>
    <dgm:pt modelId="{FC259389-D0CD-4014-8EF9-CDA0999D7251}" type="pres">
      <dgm:prSet presAssocID="{480CF663-767F-40B4-AD63-10BE6D9650CD}" presName="compNode" presStyleCnt="0"/>
      <dgm:spPr/>
      <dgm:t>
        <a:bodyPr/>
        <a:lstStyle/>
        <a:p>
          <a:endParaRPr lang="es-MX"/>
        </a:p>
      </dgm:t>
    </dgm:pt>
    <dgm:pt modelId="{47775360-1963-4564-8335-6CC5D9D8BD0D}" type="pres">
      <dgm:prSet presAssocID="{480CF663-767F-40B4-AD63-10BE6D9650CD}" presName="dummyConnPt" presStyleCnt="0"/>
      <dgm:spPr/>
      <dgm:t>
        <a:bodyPr/>
        <a:lstStyle/>
        <a:p>
          <a:endParaRPr lang="es-MX"/>
        </a:p>
      </dgm:t>
    </dgm:pt>
    <dgm:pt modelId="{D11E80B1-7F1B-4659-BA6D-229FE7DA1C00}" type="pres">
      <dgm:prSet presAssocID="{480CF663-767F-40B4-AD63-10BE6D9650CD}" presName="node" presStyleLbl="node1" presStyleIdx="4" presStyleCnt="6">
        <dgm:presLayoutVars>
          <dgm:bulletEnabled val="1"/>
        </dgm:presLayoutVars>
      </dgm:prSet>
      <dgm:spPr/>
      <dgm:t>
        <a:bodyPr/>
        <a:lstStyle/>
        <a:p>
          <a:endParaRPr lang="es-MX"/>
        </a:p>
      </dgm:t>
    </dgm:pt>
    <dgm:pt modelId="{ECB31DCC-4316-4DB8-9779-9E2B344D9C6A}" type="pres">
      <dgm:prSet presAssocID="{97C89EDA-B6B2-4312-9011-F85B264DAB72}" presName="sibTrans" presStyleLbl="bgSibTrans2D1" presStyleIdx="4" presStyleCnt="5"/>
      <dgm:spPr/>
      <dgm:t>
        <a:bodyPr/>
        <a:lstStyle/>
        <a:p>
          <a:endParaRPr lang="es-MX"/>
        </a:p>
      </dgm:t>
    </dgm:pt>
    <dgm:pt modelId="{5B5822F3-14C2-4117-BB89-44DDA6DDAC6D}" type="pres">
      <dgm:prSet presAssocID="{69573DBF-D202-4A09-85F3-05C4CA8ABC8D}" presName="compNode" presStyleCnt="0"/>
      <dgm:spPr/>
      <dgm:t>
        <a:bodyPr/>
        <a:lstStyle/>
        <a:p>
          <a:endParaRPr lang="es-MX"/>
        </a:p>
      </dgm:t>
    </dgm:pt>
    <dgm:pt modelId="{B221E677-6587-4082-818D-1FE387866237}" type="pres">
      <dgm:prSet presAssocID="{69573DBF-D202-4A09-85F3-05C4CA8ABC8D}" presName="dummyConnPt" presStyleCnt="0"/>
      <dgm:spPr/>
      <dgm:t>
        <a:bodyPr/>
        <a:lstStyle/>
        <a:p>
          <a:endParaRPr lang="es-MX"/>
        </a:p>
      </dgm:t>
    </dgm:pt>
    <dgm:pt modelId="{6F3889CD-69FB-4DBA-8A5B-5C690D9A08C6}" type="pres">
      <dgm:prSet presAssocID="{69573DBF-D202-4A09-85F3-05C4CA8ABC8D}" presName="node" presStyleLbl="node1" presStyleIdx="5" presStyleCnt="6">
        <dgm:presLayoutVars>
          <dgm:bulletEnabled val="1"/>
        </dgm:presLayoutVars>
      </dgm:prSet>
      <dgm:spPr/>
      <dgm:t>
        <a:bodyPr/>
        <a:lstStyle/>
        <a:p>
          <a:endParaRPr lang="es-MX"/>
        </a:p>
      </dgm:t>
    </dgm:pt>
  </dgm:ptLst>
  <dgm:cxnLst>
    <dgm:cxn modelId="{DD167CAD-7966-4D3B-A546-B9CF7645C82F}" srcId="{36FE5A70-40C7-40C3-8AD4-2D591429AA19}" destId="{6972E628-FD19-41A3-BDE5-C34CBFD19341}" srcOrd="3" destOrd="0" parTransId="{BA304E00-444A-4B15-A8C8-3F6FA27C2E0C}" sibTransId="{E36DFBC4-7D2D-4B65-A4B3-12F50B591AFB}"/>
    <dgm:cxn modelId="{CE210632-28C6-4CA3-BCFF-6A7DD0B7C370}" type="presOf" srcId="{F2DBE682-348B-4913-B145-5DC6580390EF}" destId="{270A1E69-F6A4-43D8-A239-9898B21F15E5}" srcOrd="0" destOrd="0" presId="urn:microsoft.com/office/officeart/2005/8/layout/bProcess4"/>
    <dgm:cxn modelId="{06BF9471-29F2-4259-B61E-26E44B4EA628}" type="presOf" srcId="{C648C2F0-CB5B-4B9C-BDAD-14FAA94233C8}" destId="{9185C2C6-FD19-4411-826E-9C0E7AC823C0}" srcOrd="0" destOrd="0" presId="urn:microsoft.com/office/officeart/2005/8/layout/bProcess4"/>
    <dgm:cxn modelId="{C32A8382-2A64-4274-9766-A1E6108D5366}" srcId="{36FE5A70-40C7-40C3-8AD4-2D591429AA19}" destId="{915B64BC-5F17-4E53-8A4C-CDA04452A682}" srcOrd="1" destOrd="0" parTransId="{6C7FBCBF-5532-4E38-A6EF-C77C1F9AE634}" sibTransId="{5E37E3C4-DD28-41F8-9480-8643D2ACB959}"/>
    <dgm:cxn modelId="{952D86AF-D4BE-4AB1-B87C-52E901D5F7EC}" type="presOf" srcId="{E570C50F-871E-4443-B282-97493A67D939}" destId="{61329B60-9CA3-48D6-8DA8-3F4CB6413E7F}" srcOrd="0" destOrd="0" presId="urn:microsoft.com/office/officeart/2005/8/layout/bProcess4"/>
    <dgm:cxn modelId="{15531925-F66C-4ABD-94A4-B21AC557A28F}" srcId="{36FE5A70-40C7-40C3-8AD4-2D591429AA19}" destId="{F2DBE682-348B-4913-B145-5DC6580390EF}" srcOrd="0" destOrd="0" parTransId="{C2AC329D-AFBB-42F8-8F82-434212C74679}" sibTransId="{E570C50F-871E-4443-B282-97493A67D939}"/>
    <dgm:cxn modelId="{45DC79F4-D2D2-446A-98D3-DFBF99036D18}" type="presOf" srcId="{69573DBF-D202-4A09-85F3-05C4CA8ABC8D}" destId="{6F3889CD-69FB-4DBA-8A5B-5C690D9A08C6}" srcOrd="0" destOrd="0" presId="urn:microsoft.com/office/officeart/2005/8/layout/bProcess4"/>
    <dgm:cxn modelId="{4B582282-4200-4358-AC12-1E40320FA081}" srcId="{36FE5A70-40C7-40C3-8AD4-2D591429AA19}" destId="{69573DBF-D202-4A09-85F3-05C4CA8ABC8D}" srcOrd="5" destOrd="0" parTransId="{DE848CE6-B2DF-4E81-B326-7FEAA11F307A}" sibTransId="{795B26F1-81A5-4FD4-87A0-0ECDB405BEC0}"/>
    <dgm:cxn modelId="{FD33196A-1367-44FA-A70C-96EC5605CE98}" type="presOf" srcId="{36FE5A70-40C7-40C3-8AD4-2D591429AA19}" destId="{18F2F922-23B5-445B-8595-F977D031C024}" srcOrd="0" destOrd="0" presId="urn:microsoft.com/office/officeart/2005/8/layout/bProcess4"/>
    <dgm:cxn modelId="{43A7EBFD-BEB6-4BB8-9510-83E244DF99CD}" srcId="{36FE5A70-40C7-40C3-8AD4-2D591429AA19}" destId="{C648C2F0-CB5B-4B9C-BDAD-14FAA94233C8}" srcOrd="2" destOrd="0" parTransId="{276BF6B3-671E-4506-A1C8-0173CA12D5FA}" sibTransId="{CACFE449-D005-4A38-8BC8-940A47F958C4}"/>
    <dgm:cxn modelId="{88243049-33B6-4BD9-A056-C83A233D33B3}" type="presOf" srcId="{5E37E3C4-DD28-41F8-9480-8643D2ACB959}" destId="{089AC74E-CFAB-4D14-9DE7-769A832817C8}" srcOrd="0" destOrd="0" presId="urn:microsoft.com/office/officeart/2005/8/layout/bProcess4"/>
    <dgm:cxn modelId="{4E59CF87-35AD-44A1-9E40-33A595E0CD94}" type="presOf" srcId="{97C89EDA-B6B2-4312-9011-F85B264DAB72}" destId="{ECB31DCC-4316-4DB8-9779-9E2B344D9C6A}" srcOrd="0" destOrd="0" presId="urn:microsoft.com/office/officeart/2005/8/layout/bProcess4"/>
    <dgm:cxn modelId="{83FAE94C-FCE3-4417-98F6-BB397233E674}" srcId="{36FE5A70-40C7-40C3-8AD4-2D591429AA19}" destId="{480CF663-767F-40B4-AD63-10BE6D9650CD}" srcOrd="4" destOrd="0" parTransId="{4348A8ED-9DCD-4B48-8B08-C02C6E4214D6}" sibTransId="{97C89EDA-B6B2-4312-9011-F85B264DAB72}"/>
    <dgm:cxn modelId="{6B0EA5CB-960E-44E8-A6DD-FB0ABCB5F574}" type="presOf" srcId="{E36DFBC4-7D2D-4B65-A4B3-12F50B591AFB}" destId="{C1EE9D44-166B-4B06-B809-03F420D6BE90}" srcOrd="0" destOrd="0" presId="urn:microsoft.com/office/officeart/2005/8/layout/bProcess4"/>
    <dgm:cxn modelId="{0180F8F1-C0D3-4860-861A-258A4D9CCCEA}" type="presOf" srcId="{915B64BC-5F17-4E53-8A4C-CDA04452A682}" destId="{755E1605-BBDA-46C9-A5D7-A9CF0101E719}" srcOrd="0" destOrd="0" presId="urn:microsoft.com/office/officeart/2005/8/layout/bProcess4"/>
    <dgm:cxn modelId="{7265CB29-310A-4A1A-9ED5-D616D0FCCEDE}" type="presOf" srcId="{6972E628-FD19-41A3-BDE5-C34CBFD19341}" destId="{F3891CD1-DCC0-4057-8E51-5A2F326DF005}" srcOrd="0" destOrd="0" presId="urn:microsoft.com/office/officeart/2005/8/layout/bProcess4"/>
    <dgm:cxn modelId="{8896C24A-B40B-4A84-B83B-7E584A1EEC18}" type="presOf" srcId="{480CF663-767F-40B4-AD63-10BE6D9650CD}" destId="{D11E80B1-7F1B-4659-BA6D-229FE7DA1C00}" srcOrd="0" destOrd="0" presId="urn:microsoft.com/office/officeart/2005/8/layout/bProcess4"/>
    <dgm:cxn modelId="{88B04ABB-D134-493F-8A1B-3B77915E769A}" type="presOf" srcId="{CACFE449-D005-4A38-8BC8-940A47F958C4}" destId="{CB69D93C-99F9-48D0-A132-865382604EDE}" srcOrd="0" destOrd="0" presId="urn:microsoft.com/office/officeart/2005/8/layout/bProcess4"/>
    <dgm:cxn modelId="{F671FFC3-319E-492F-96A5-9E0698A3DBDA}" type="presParOf" srcId="{18F2F922-23B5-445B-8595-F977D031C024}" destId="{D9E2E80F-5291-4EE4-B07B-9E1A578C0028}" srcOrd="0" destOrd="0" presId="urn:microsoft.com/office/officeart/2005/8/layout/bProcess4"/>
    <dgm:cxn modelId="{9775B56F-60BA-428E-9457-09890A836328}" type="presParOf" srcId="{D9E2E80F-5291-4EE4-B07B-9E1A578C0028}" destId="{D49D47EA-2C90-4AEC-B56F-79728C9D23A0}" srcOrd="0" destOrd="0" presId="urn:microsoft.com/office/officeart/2005/8/layout/bProcess4"/>
    <dgm:cxn modelId="{5501825E-94DA-4149-86C6-906D46BA40A3}" type="presParOf" srcId="{D9E2E80F-5291-4EE4-B07B-9E1A578C0028}" destId="{270A1E69-F6A4-43D8-A239-9898B21F15E5}" srcOrd="1" destOrd="0" presId="urn:microsoft.com/office/officeart/2005/8/layout/bProcess4"/>
    <dgm:cxn modelId="{C0718905-23E2-486A-A8D9-9866BD328633}" type="presParOf" srcId="{18F2F922-23B5-445B-8595-F977D031C024}" destId="{61329B60-9CA3-48D6-8DA8-3F4CB6413E7F}" srcOrd="1" destOrd="0" presId="urn:microsoft.com/office/officeart/2005/8/layout/bProcess4"/>
    <dgm:cxn modelId="{55BF6C2C-D56E-4050-A330-154F784ED845}" type="presParOf" srcId="{18F2F922-23B5-445B-8595-F977D031C024}" destId="{087F9565-1CBE-4227-8535-A592C5CCC1D8}" srcOrd="2" destOrd="0" presId="urn:microsoft.com/office/officeart/2005/8/layout/bProcess4"/>
    <dgm:cxn modelId="{5F747678-F617-4EE8-A576-D85BE989CE6F}" type="presParOf" srcId="{087F9565-1CBE-4227-8535-A592C5CCC1D8}" destId="{AB110AA3-735A-4F34-9FA9-5CD6EBF3A1F9}" srcOrd="0" destOrd="0" presId="urn:microsoft.com/office/officeart/2005/8/layout/bProcess4"/>
    <dgm:cxn modelId="{3CA47256-F247-42FE-B3EB-28D0568C3383}" type="presParOf" srcId="{087F9565-1CBE-4227-8535-A592C5CCC1D8}" destId="{755E1605-BBDA-46C9-A5D7-A9CF0101E719}" srcOrd="1" destOrd="0" presId="urn:microsoft.com/office/officeart/2005/8/layout/bProcess4"/>
    <dgm:cxn modelId="{46D34C08-CF91-49D4-B0FD-E369EFE510DB}" type="presParOf" srcId="{18F2F922-23B5-445B-8595-F977D031C024}" destId="{089AC74E-CFAB-4D14-9DE7-769A832817C8}" srcOrd="3" destOrd="0" presId="urn:microsoft.com/office/officeart/2005/8/layout/bProcess4"/>
    <dgm:cxn modelId="{1A8114E5-401F-4CE5-B67F-9EB5C5C1193A}" type="presParOf" srcId="{18F2F922-23B5-445B-8595-F977D031C024}" destId="{DBF7A8C7-AAED-4D4D-B574-21A5A482C177}" srcOrd="4" destOrd="0" presId="urn:microsoft.com/office/officeart/2005/8/layout/bProcess4"/>
    <dgm:cxn modelId="{C7F57A19-0401-467F-B0E7-8D610C157344}" type="presParOf" srcId="{DBF7A8C7-AAED-4D4D-B574-21A5A482C177}" destId="{7B5F9161-E720-4FBA-A886-FBC96C06DAD3}" srcOrd="0" destOrd="0" presId="urn:microsoft.com/office/officeart/2005/8/layout/bProcess4"/>
    <dgm:cxn modelId="{C8DCFE44-907A-4DF2-836D-DC9BF853A589}" type="presParOf" srcId="{DBF7A8C7-AAED-4D4D-B574-21A5A482C177}" destId="{9185C2C6-FD19-4411-826E-9C0E7AC823C0}" srcOrd="1" destOrd="0" presId="urn:microsoft.com/office/officeart/2005/8/layout/bProcess4"/>
    <dgm:cxn modelId="{268E1697-A9C9-436F-8942-8F87A36048E8}" type="presParOf" srcId="{18F2F922-23B5-445B-8595-F977D031C024}" destId="{CB69D93C-99F9-48D0-A132-865382604EDE}" srcOrd="5" destOrd="0" presId="urn:microsoft.com/office/officeart/2005/8/layout/bProcess4"/>
    <dgm:cxn modelId="{9686A1D4-E61E-4145-82A4-3ABC8E829947}" type="presParOf" srcId="{18F2F922-23B5-445B-8595-F977D031C024}" destId="{208E15B5-BED9-46F2-ADCF-611CA9B1469F}" srcOrd="6" destOrd="0" presId="urn:microsoft.com/office/officeart/2005/8/layout/bProcess4"/>
    <dgm:cxn modelId="{F6599426-9CF4-4E92-B4EE-D0C1E50F6C2B}" type="presParOf" srcId="{208E15B5-BED9-46F2-ADCF-611CA9B1469F}" destId="{415F45C0-DC25-4208-8C4F-695DF8186F3A}" srcOrd="0" destOrd="0" presId="urn:microsoft.com/office/officeart/2005/8/layout/bProcess4"/>
    <dgm:cxn modelId="{3003BE23-2360-4A33-BD52-391F86EC9865}" type="presParOf" srcId="{208E15B5-BED9-46F2-ADCF-611CA9B1469F}" destId="{F3891CD1-DCC0-4057-8E51-5A2F326DF005}" srcOrd="1" destOrd="0" presId="urn:microsoft.com/office/officeart/2005/8/layout/bProcess4"/>
    <dgm:cxn modelId="{C2C82575-6D66-40E2-861E-5C05D2590AF1}" type="presParOf" srcId="{18F2F922-23B5-445B-8595-F977D031C024}" destId="{C1EE9D44-166B-4B06-B809-03F420D6BE90}" srcOrd="7" destOrd="0" presId="urn:microsoft.com/office/officeart/2005/8/layout/bProcess4"/>
    <dgm:cxn modelId="{7DD0D904-D387-4D88-BE84-4E39841E9489}" type="presParOf" srcId="{18F2F922-23B5-445B-8595-F977D031C024}" destId="{FC259389-D0CD-4014-8EF9-CDA0999D7251}" srcOrd="8" destOrd="0" presId="urn:microsoft.com/office/officeart/2005/8/layout/bProcess4"/>
    <dgm:cxn modelId="{C5B65CD5-4B53-4991-AC3C-166A368E248C}" type="presParOf" srcId="{FC259389-D0CD-4014-8EF9-CDA0999D7251}" destId="{47775360-1963-4564-8335-6CC5D9D8BD0D}" srcOrd="0" destOrd="0" presId="urn:microsoft.com/office/officeart/2005/8/layout/bProcess4"/>
    <dgm:cxn modelId="{B4B97CEB-A54C-4181-A12D-E5F1D3F5FF19}" type="presParOf" srcId="{FC259389-D0CD-4014-8EF9-CDA0999D7251}" destId="{D11E80B1-7F1B-4659-BA6D-229FE7DA1C00}" srcOrd="1" destOrd="0" presId="urn:microsoft.com/office/officeart/2005/8/layout/bProcess4"/>
    <dgm:cxn modelId="{496A97B8-74AB-44A6-9DDA-F64557FCA81C}" type="presParOf" srcId="{18F2F922-23B5-445B-8595-F977D031C024}" destId="{ECB31DCC-4316-4DB8-9779-9E2B344D9C6A}" srcOrd="9" destOrd="0" presId="urn:microsoft.com/office/officeart/2005/8/layout/bProcess4"/>
    <dgm:cxn modelId="{338DB504-8018-4CD1-9018-5FE877304A5E}" type="presParOf" srcId="{18F2F922-23B5-445B-8595-F977D031C024}" destId="{5B5822F3-14C2-4117-BB89-44DDA6DDAC6D}" srcOrd="10" destOrd="0" presId="urn:microsoft.com/office/officeart/2005/8/layout/bProcess4"/>
    <dgm:cxn modelId="{7043C6AB-427F-420F-8D9A-63F13D788C42}" type="presParOf" srcId="{5B5822F3-14C2-4117-BB89-44DDA6DDAC6D}" destId="{B221E677-6587-4082-818D-1FE387866237}" srcOrd="0" destOrd="0" presId="urn:microsoft.com/office/officeart/2005/8/layout/bProcess4"/>
    <dgm:cxn modelId="{02C10855-224A-4CAB-B82A-E5F3FB46CED9}" type="presParOf" srcId="{5B5822F3-14C2-4117-BB89-44DDA6DDAC6D}" destId="{6F3889CD-69FB-4DBA-8A5B-5C690D9A08C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259539-936A-47C5-8B23-EC9B4BC50244}" type="doc">
      <dgm:prSet loTypeId="urn:microsoft.com/office/officeart/2005/8/layout/process4" loCatId="list" qsTypeId="urn:microsoft.com/office/officeart/2005/8/quickstyle/simple1" qsCatId="simple" csTypeId="urn:microsoft.com/office/officeart/2005/8/colors/accent1_1" csCatId="accent1" phldr="1"/>
      <dgm:spPr/>
      <dgm:t>
        <a:bodyPr/>
        <a:lstStyle/>
        <a:p>
          <a:endParaRPr lang="es-MX"/>
        </a:p>
      </dgm:t>
    </dgm:pt>
    <dgm:pt modelId="{E3186A28-1DC4-4D07-BDA5-D2153F4437EE}">
      <dgm:prSet phldrT="[Texto]" custT="1"/>
      <dgm:spPr/>
      <dgm:t>
        <a:bodyPr/>
        <a:lstStyle/>
        <a:p>
          <a:r>
            <a:rPr lang="es-MX" sz="2500" b="1" smtClean="0"/>
            <a:t>De las denuncias:</a:t>
          </a:r>
          <a:endParaRPr lang="es-MX" sz="2500" b="1" dirty="0"/>
        </a:p>
      </dgm:t>
    </dgm:pt>
    <dgm:pt modelId="{8D65E066-04C1-4BB3-8820-C1C287CA22CF}" type="parTrans" cxnId="{6EE9D988-F07A-4010-A358-42F5465AB95D}">
      <dgm:prSet/>
      <dgm:spPr/>
      <dgm:t>
        <a:bodyPr/>
        <a:lstStyle/>
        <a:p>
          <a:endParaRPr lang="es-MX"/>
        </a:p>
      </dgm:t>
    </dgm:pt>
    <dgm:pt modelId="{7B75EFFA-1591-4A05-ADF6-AE1041054872}" type="sibTrans" cxnId="{6EE9D988-F07A-4010-A358-42F5465AB95D}">
      <dgm:prSet/>
      <dgm:spPr/>
      <dgm:t>
        <a:bodyPr/>
        <a:lstStyle/>
        <a:p>
          <a:endParaRPr lang="es-MX"/>
        </a:p>
      </dgm:t>
    </dgm:pt>
    <dgm:pt modelId="{5B5AF125-5406-4B46-917F-D3B37EA91EA2}">
      <dgm:prSet custT="1"/>
      <dgm:spPr/>
      <dgm:t>
        <a:bodyPr/>
        <a:lstStyle/>
        <a:p>
          <a:pPr algn="just"/>
          <a:r>
            <a:rPr lang="es-MX" sz="1900" b="1" smtClean="0"/>
            <a:t>En caso de que la denuncia no sea clara o no cumpla con los requisitos establecidos por la Ley 316 el Instituto podrá prevenir al denunciante por única ocasión, dentro de los primeros cinco días hábiles contados a partir de la presentación de la denuncia. Si el denunciante no diera contestación a la prevención de referencia, en un término no mayor a cinco días hábiles, se tendrá por desechada la misma.</a:t>
          </a:r>
          <a:endParaRPr lang="es-MX" sz="1900" b="1" dirty="0"/>
        </a:p>
      </dgm:t>
    </dgm:pt>
    <dgm:pt modelId="{CFCF7E09-7818-41E0-BFA3-E281FA0DF100}" type="parTrans" cxnId="{2BA2AE40-91A8-4B73-B72A-3D29D34166DD}">
      <dgm:prSet/>
      <dgm:spPr/>
      <dgm:t>
        <a:bodyPr/>
        <a:lstStyle/>
        <a:p>
          <a:endParaRPr lang="es-MX"/>
        </a:p>
      </dgm:t>
    </dgm:pt>
    <dgm:pt modelId="{F08FB434-7288-4DC0-99DF-11A9ADAEA4B9}" type="sibTrans" cxnId="{2BA2AE40-91A8-4B73-B72A-3D29D34166DD}">
      <dgm:prSet/>
      <dgm:spPr/>
      <dgm:t>
        <a:bodyPr/>
        <a:lstStyle/>
        <a:p>
          <a:endParaRPr lang="es-MX"/>
        </a:p>
      </dgm:t>
    </dgm:pt>
    <dgm:pt modelId="{34AA814C-2F32-483E-B21D-6611CE551BF7}">
      <dgm:prSet phldrT="[Texto]" custT="1"/>
      <dgm:spPr/>
      <dgm:t>
        <a:bodyPr/>
        <a:lstStyle/>
        <a:p>
          <a:pPr algn="just"/>
          <a:r>
            <a:rPr lang="es-MX" sz="2000" b="1" smtClean="0"/>
            <a:t>La denuncia podrá presentarse por escrito libre, o a través de los formatos, medios electrónicos o cualquier otro medio que al efecto establezca el Instituto.</a:t>
          </a:r>
          <a:endParaRPr lang="es-MX" sz="2000" dirty="0"/>
        </a:p>
      </dgm:t>
    </dgm:pt>
    <dgm:pt modelId="{564E7E0B-88F0-4673-97A1-33277273CED2}" type="sibTrans" cxnId="{4058A63E-3058-41F2-9D80-FE057B18502F}">
      <dgm:prSet/>
      <dgm:spPr/>
      <dgm:t>
        <a:bodyPr/>
        <a:lstStyle/>
        <a:p>
          <a:endParaRPr lang="es-MX"/>
        </a:p>
      </dgm:t>
    </dgm:pt>
    <dgm:pt modelId="{F888B71B-2228-43C4-B26D-CE6184CD4DD7}" type="parTrans" cxnId="{4058A63E-3058-41F2-9D80-FE057B18502F}">
      <dgm:prSet/>
      <dgm:spPr/>
      <dgm:t>
        <a:bodyPr/>
        <a:lstStyle/>
        <a:p>
          <a:endParaRPr lang="es-MX"/>
        </a:p>
      </dgm:t>
    </dgm:pt>
    <dgm:pt modelId="{6D167CCB-B0AF-46E6-926A-8E96C5D5A238}" type="pres">
      <dgm:prSet presAssocID="{75259539-936A-47C5-8B23-EC9B4BC50244}" presName="Name0" presStyleCnt="0">
        <dgm:presLayoutVars>
          <dgm:dir/>
          <dgm:animLvl val="lvl"/>
          <dgm:resizeHandles val="exact"/>
        </dgm:presLayoutVars>
      </dgm:prSet>
      <dgm:spPr/>
      <dgm:t>
        <a:bodyPr/>
        <a:lstStyle/>
        <a:p>
          <a:endParaRPr lang="es-MX"/>
        </a:p>
      </dgm:t>
    </dgm:pt>
    <dgm:pt modelId="{EB3BDE30-9339-44E8-818B-ABF7DD5D1B00}" type="pres">
      <dgm:prSet presAssocID="{5B5AF125-5406-4B46-917F-D3B37EA91EA2}" presName="boxAndChildren" presStyleCnt="0"/>
      <dgm:spPr/>
      <dgm:t>
        <a:bodyPr/>
        <a:lstStyle/>
        <a:p>
          <a:endParaRPr lang="es-MX"/>
        </a:p>
      </dgm:t>
    </dgm:pt>
    <dgm:pt modelId="{0F2EB3CA-B263-4854-B31F-5E1C5F9EE59F}" type="pres">
      <dgm:prSet presAssocID="{5B5AF125-5406-4B46-917F-D3B37EA91EA2}" presName="parentTextBox" presStyleLbl="node1" presStyleIdx="0" presStyleCnt="3"/>
      <dgm:spPr/>
      <dgm:t>
        <a:bodyPr/>
        <a:lstStyle/>
        <a:p>
          <a:endParaRPr lang="es-MX"/>
        </a:p>
      </dgm:t>
    </dgm:pt>
    <dgm:pt modelId="{93753084-0F5E-4CB7-B13C-30C01DB9A91E}" type="pres">
      <dgm:prSet presAssocID="{564E7E0B-88F0-4673-97A1-33277273CED2}" presName="sp" presStyleCnt="0"/>
      <dgm:spPr/>
      <dgm:t>
        <a:bodyPr/>
        <a:lstStyle/>
        <a:p>
          <a:endParaRPr lang="es-MX"/>
        </a:p>
      </dgm:t>
    </dgm:pt>
    <dgm:pt modelId="{FE13D458-0B75-4E2C-B1E8-30DE312FDAA2}" type="pres">
      <dgm:prSet presAssocID="{34AA814C-2F32-483E-B21D-6611CE551BF7}" presName="arrowAndChildren" presStyleCnt="0"/>
      <dgm:spPr/>
      <dgm:t>
        <a:bodyPr/>
        <a:lstStyle/>
        <a:p>
          <a:endParaRPr lang="es-MX"/>
        </a:p>
      </dgm:t>
    </dgm:pt>
    <dgm:pt modelId="{81EEB896-5644-4A26-8DDC-E4F017F64D08}" type="pres">
      <dgm:prSet presAssocID="{34AA814C-2F32-483E-B21D-6611CE551BF7}" presName="parentTextArrow" presStyleLbl="node1" presStyleIdx="1" presStyleCnt="3" custScaleY="47816"/>
      <dgm:spPr/>
      <dgm:t>
        <a:bodyPr/>
        <a:lstStyle/>
        <a:p>
          <a:endParaRPr lang="es-MX"/>
        </a:p>
      </dgm:t>
    </dgm:pt>
    <dgm:pt modelId="{8D372E4D-3ACF-4913-8012-92C19334A302}" type="pres">
      <dgm:prSet presAssocID="{7B75EFFA-1591-4A05-ADF6-AE1041054872}" presName="sp" presStyleCnt="0"/>
      <dgm:spPr/>
      <dgm:t>
        <a:bodyPr/>
        <a:lstStyle/>
        <a:p>
          <a:endParaRPr lang="es-MX"/>
        </a:p>
      </dgm:t>
    </dgm:pt>
    <dgm:pt modelId="{ACFEEAD4-C51F-41A5-B74C-FC01E7D72633}" type="pres">
      <dgm:prSet presAssocID="{E3186A28-1DC4-4D07-BDA5-D2153F4437EE}" presName="arrowAndChildren" presStyleCnt="0"/>
      <dgm:spPr/>
      <dgm:t>
        <a:bodyPr/>
        <a:lstStyle/>
        <a:p>
          <a:endParaRPr lang="es-MX"/>
        </a:p>
      </dgm:t>
    </dgm:pt>
    <dgm:pt modelId="{71A245B8-DD2B-4B70-B5E7-034178C8FB7F}" type="pres">
      <dgm:prSet presAssocID="{E3186A28-1DC4-4D07-BDA5-D2153F4437EE}" presName="parentTextArrow" presStyleLbl="node1" presStyleIdx="2" presStyleCnt="3" custScaleY="29556" custLinFactNeighborY="-5673"/>
      <dgm:spPr/>
      <dgm:t>
        <a:bodyPr/>
        <a:lstStyle/>
        <a:p>
          <a:endParaRPr lang="es-MX"/>
        </a:p>
      </dgm:t>
    </dgm:pt>
  </dgm:ptLst>
  <dgm:cxnLst>
    <dgm:cxn modelId="{6EE9D988-F07A-4010-A358-42F5465AB95D}" srcId="{75259539-936A-47C5-8B23-EC9B4BC50244}" destId="{E3186A28-1DC4-4D07-BDA5-D2153F4437EE}" srcOrd="0" destOrd="0" parTransId="{8D65E066-04C1-4BB3-8820-C1C287CA22CF}" sibTransId="{7B75EFFA-1591-4A05-ADF6-AE1041054872}"/>
    <dgm:cxn modelId="{B6B2836B-766D-410C-B32C-70062D46C6BE}" type="presOf" srcId="{75259539-936A-47C5-8B23-EC9B4BC50244}" destId="{6D167CCB-B0AF-46E6-926A-8E96C5D5A238}" srcOrd="0" destOrd="0" presId="urn:microsoft.com/office/officeart/2005/8/layout/process4"/>
    <dgm:cxn modelId="{48BBE075-7807-42E4-BAB5-1DFBA3ABB9E2}" type="presOf" srcId="{34AA814C-2F32-483E-B21D-6611CE551BF7}" destId="{81EEB896-5644-4A26-8DDC-E4F017F64D08}" srcOrd="0" destOrd="0" presId="urn:microsoft.com/office/officeart/2005/8/layout/process4"/>
    <dgm:cxn modelId="{2BA2AE40-91A8-4B73-B72A-3D29D34166DD}" srcId="{75259539-936A-47C5-8B23-EC9B4BC50244}" destId="{5B5AF125-5406-4B46-917F-D3B37EA91EA2}" srcOrd="2" destOrd="0" parTransId="{CFCF7E09-7818-41E0-BFA3-E281FA0DF100}" sibTransId="{F08FB434-7288-4DC0-99DF-11A9ADAEA4B9}"/>
    <dgm:cxn modelId="{4058A63E-3058-41F2-9D80-FE057B18502F}" srcId="{75259539-936A-47C5-8B23-EC9B4BC50244}" destId="{34AA814C-2F32-483E-B21D-6611CE551BF7}" srcOrd="1" destOrd="0" parTransId="{F888B71B-2228-43C4-B26D-CE6184CD4DD7}" sibTransId="{564E7E0B-88F0-4673-97A1-33277273CED2}"/>
    <dgm:cxn modelId="{6DAAB8FA-6F27-42D8-B4A1-4D8F2411A750}" type="presOf" srcId="{5B5AF125-5406-4B46-917F-D3B37EA91EA2}" destId="{0F2EB3CA-B263-4854-B31F-5E1C5F9EE59F}" srcOrd="0" destOrd="0" presId="urn:microsoft.com/office/officeart/2005/8/layout/process4"/>
    <dgm:cxn modelId="{221559FD-EDC7-4F62-BCF2-873E1FAD877A}" type="presOf" srcId="{E3186A28-1DC4-4D07-BDA5-D2153F4437EE}" destId="{71A245B8-DD2B-4B70-B5E7-034178C8FB7F}" srcOrd="0" destOrd="0" presId="urn:microsoft.com/office/officeart/2005/8/layout/process4"/>
    <dgm:cxn modelId="{F5849A49-E347-4C8E-927C-7B2D162D9914}" type="presParOf" srcId="{6D167CCB-B0AF-46E6-926A-8E96C5D5A238}" destId="{EB3BDE30-9339-44E8-818B-ABF7DD5D1B00}" srcOrd="0" destOrd="0" presId="urn:microsoft.com/office/officeart/2005/8/layout/process4"/>
    <dgm:cxn modelId="{9FCA10AC-713D-4BB7-AA42-F746E2732331}" type="presParOf" srcId="{EB3BDE30-9339-44E8-818B-ABF7DD5D1B00}" destId="{0F2EB3CA-B263-4854-B31F-5E1C5F9EE59F}" srcOrd="0" destOrd="0" presId="urn:microsoft.com/office/officeart/2005/8/layout/process4"/>
    <dgm:cxn modelId="{0EA746EC-9E28-45C6-8885-40C095B1B16B}" type="presParOf" srcId="{6D167CCB-B0AF-46E6-926A-8E96C5D5A238}" destId="{93753084-0F5E-4CB7-B13C-30C01DB9A91E}" srcOrd="1" destOrd="0" presId="urn:microsoft.com/office/officeart/2005/8/layout/process4"/>
    <dgm:cxn modelId="{D5173C6D-0305-4AD6-A875-641AEEB71949}" type="presParOf" srcId="{6D167CCB-B0AF-46E6-926A-8E96C5D5A238}" destId="{FE13D458-0B75-4E2C-B1E8-30DE312FDAA2}" srcOrd="2" destOrd="0" presId="urn:microsoft.com/office/officeart/2005/8/layout/process4"/>
    <dgm:cxn modelId="{DDBB2211-FA1A-4C42-A772-31AC035A0DA6}" type="presParOf" srcId="{FE13D458-0B75-4E2C-B1E8-30DE312FDAA2}" destId="{81EEB896-5644-4A26-8DDC-E4F017F64D08}" srcOrd="0" destOrd="0" presId="urn:microsoft.com/office/officeart/2005/8/layout/process4"/>
    <dgm:cxn modelId="{DD47F3CE-6C9D-43E3-AD42-794D094DFA2F}" type="presParOf" srcId="{6D167CCB-B0AF-46E6-926A-8E96C5D5A238}" destId="{8D372E4D-3ACF-4913-8012-92C19334A302}" srcOrd="3" destOrd="0" presId="urn:microsoft.com/office/officeart/2005/8/layout/process4"/>
    <dgm:cxn modelId="{FD11BE57-5C21-4AF1-AAD9-9B9F7BDCBB21}" type="presParOf" srcId="{6D167CCB-B0AF-46E6-926A-8E96C5D5A238}" destId="{ACFEEAD4-C51F-41A5-B74C-FC01E7D72633}" srcOrd="4" destOrd="0" presId="urn:microsoft.com/office/officeart/2005/8/layout/process4"/>
    <dgm:cxn modelId="{200EA70E-A790-4C29-AB14-4CF90421A5E8}" type="presParOf" srcId="{ACFEEAD4-C51F-41A5-B74C-FC01E7D72633}" destId="{71A245B8-DD2B-4B70-B5E7-034178C8FB7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22E2EC-7E64-466F-A1DB-E6515603BC52}"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s-MX"/>
        </a:p>
      </dgm:t>
    </dgm:pt>
    <dgm:pt modelId="{8C925625-52B7-4B5F-B843-1CA9900471DD}">
      <dgm:prSet phldrT="[Texto]" custT="1"/>
      <dgm:spPr/>
      <dgm:t>
        <a:bodyPr/>
        <a:lstStyle/>
        <a:p>
          <a:r>
            <a:rPr lang="es-MX" sz="2000" b="1" dirty="0" smtClean="0">
              <a:solidFill>
                <a:schemeClr val="tx1"/>
              </a:solidFill>
            </a:rPr>
            <a:t>1</a:t>
          </a:r>
          <a:endParaRPr lang="es-MX" sz="2000" b="1" dirty="0">
            <a:solidFill>
              <a:schemeClr val="tx1"/>
            </a:solidFill>
          </a:endParaRPr>
        </a:p>
      </dgm:t>
    </dgm:pt>
    <dgm:pt modelId="{4FEE20E3-29A1-4473-965F-A93720098BFB}" type="parTrans" cxnId="{204D7AD1-6406-4E2C-90F0-6D32C56DB0E3}">
      <dgm:prSet/>
      <dgm:spPr/>
      <dgm:t>
        <a:bodyPr/>
        <a:lstStyle/>
        <a:p>
          <a:endParaRPr lang="es-MX"/>
        </a:p>
      </dgm:t>
    </dgm:pt>
    <dgm:pt modelId="{110D92CB-115B-423A-9EB3-8B63CD5402C8}" type="sibTrans" cxnId="{204D7AD1-6406-4E2C-90F0-6D32C56DB0E3}">
      <dgm:prSet/>
      <dgm:spPr/>
      <dgm:t>
        <a:bodyPr/>
        <a:lstStyle/>
        <a:p>
          <a:endParaRPr lang="es-MX"/>
        </a:p>
      </dgm:t>
    </dgm:pt>
    <dgm:pt modelId="{AC181B15-3350-4145-B376-DBB81D6FD961}">
      <dgm:prSet phldrT="[Texto]" custT="1"/>
      <dgm:spPr/>
      <dgm:t>
        <a:bodyPr/>
        <a:lstStyle/>
        <a:p>
          <a:r>
            <a:rPr lang="es-MX" sz="2000" b="1" dirty="0" smtClean="0"/>
            <a:t>Nombre del titular.</a:t>
          </a:r>
          <a:endParaRPr lang="es-MX" sz="2000" b="1" dirty="0"/>
        </a:p>
      </dgm:t>
    </dgm:pt>
    <dgm:pt modelId="{BF955471-FA07-460B-94A9-BDAA4A329FB3}" type="parTrans" cxnId="{F9904CD6-8AED-4EE9-A739-6DB7B099640B}">
      <dgm:prSet/>
      <dgm:spPr/>
      <dgm:t>
        <a:bodyPr/>
        <a:lstStyle/>
        <a:p>
          <a:endParaRPr lang="es-MX"/>
        </a:p>
      </dgm:t>
    </dgm:pt>
    <dgm:pt modelId="{77011580-C38F-4EAD-9E03-742E0A9DB22C}" type="sibTrans" cxnId="{F9904CD6-8AED-4EE9-A739-6DB7B099640B}">
      <dgm:prSet/>
      <dgm:spPr/>
      <dgm:t>
        <a:bodyPr/>
        <a:lstStyle/>
        <a:p>
          <a:endParaRPr lang="es-MX"/>
        </a:p>
      </dgm:t>
    </dgm:pt>
    <dgm:pt modelId="{2FDA6DEA-A6C7-4027-BFEF-0A56805767E8}">
      <dgm:prSet phldrT="[Texto]" custT="1"/>
      <dgm:spPr/>
      <dgm:t>
        <a:bodyPr/>
        <a:lstStyle/>
        <a:p>
          <a:r>
            <a:rPr lang="es-MX" sz="2000" b="1" dirty="0" smtClean="0">
              <a:solidFill>
                <a:schemeClr val="tx1"/>
              </a:solidFill>
            </a:rPr>
            <a:t>2</a:t>
          </a:r>
          <a:endParaRPr lang="es-MX" sz="2000" b="1" dirty="0">
            <a:solidFill>
              <a:schemeClr val="tx1"/>
            </a:solidFill>
          </a:endParaRPr>
        </a:p>
      </dgm:t>
    </dgm:pt>
    <dgm:pt modelId="{6BEB996C-0224-4C02-92AA-6F9A3475755B}" type="parTrans" cxnId="{BB02A936-FA2D-46D2-A45F-89415425C4EE}">
      <dgm:prSet/>
      <dgm:spPr/>
      <dgm:t>
        <a:bodyPr/>
        <a:lstStyle/>
        <a:p>
          <a:endParaRPr lang="es-MX"/>
        </a:p>
      </dgm:t>
    </dgm:pt>
    <dgm:pt modelId="{37F4546B-FB6B-4E43-BCAD-76D0A3068272}" type="sibTrans" cxnId="{BB02A936-FA2D-46D2-A45F-89415425C4EE}">
      <dgm:prSet/>
      <dgm:spPr/>
      <dgm:t>
        <a:bodyPr/>
        <a:lstStyle/>
        <a:p>
          <a:endParaRPr lang="es-MX"/>
        </a:p>
      </dgm:t>
    </dgm:pt>
    <dgm:pt modelId="{ABDB22CB-1D28-4D23-9A0F-36FBA93EF77C}">
      <dgm:prSet phldrT="[Texto]" custT="1"/>
      <dgm:spPr/>
      <dgm:t>
        <a:bodyPr/>
        <a:lstStyle/>
        <a:p>
          <a:r>
            <a:rPr lang="es-MX" sz="2000" b="1" dirty="0" smtClean="0"/>
            <a:t>Documentos que acrediten la identidad del titular</a:t>
          </a:r>
          <a:r>
            <a:rPr lang="es-MX" sz="2000" dirty="0" smtClean="0"/>
            <a:t>.</a:t>
          </a:r>
          <a:endParaRPr lang="es-MX" sz="2000" dirty="0"/>
        </a:p>
      </dgm:t>
    </dgm:pt>
    <dgm:pt modelId="{24DBD561-1A4D-4E2A-8A98-E55619884CC2}" type="parTrans" cxnId="{DDA140F7-1202-43AD-822A-46D38E1E583D}">
      <dgm:prSet/>
      <dgm:spPr/>
      <dgm:t>
        <a:bodyPr/>
        <a:lstStyle/>
        <a:p>
          <a:endParaRPr lang="es-MX"/>
        </a:p>
      </dgm:t>
    </dgm:pt>
    <dgm:pt modelId="{52D1E9FF-E577-4888-BD17-01DF42D92380}" type="sibTrans" cxnId="{DDA140F7-1202-43AD-822A-46D38E1E583D}">
      <dgm:prSet/>
      <dgm:spPr/>
      <dgm:t>
        <a:bodyPr/>
        <a:lstStyle/>
        <a:p>
          <a:endParaRPr lang="es-MX"/>
        </a:p>
      </dgm:t>
    </dgm:pt>
    <dgm:pt modelId="{5EF19DFF-31EE-4D87-974D-7E04170B20B6}">
      <dgm:prSet phldrT="[Texto]" custT="1"/>
      <dgm:spPr/>
      <dgm:t>
        <a:bodyPr/>
        <a:lstStyle/>
        <a:p>
          <a:r>
            <a:rPr lang="es-MX" sz="2000" b="1" dirty="0" smtClean="0">
              <a:solidFill>
                <a:schemeClr val="tx1"/>
              </a:solidFill>
            </a:rPr>
            <a:t>3</a:t>
          </a:r>
          <a:endParaRPr lang="es-MX" sz="2000" b="1" dirty="0">
            <a:solidFill>
              <a:schemeClr val="tx1"/>
            </a:solidFill>
          </a:endParaRPr>
        </a:p>
      </dgm:t>
    </dgm:pt>
    <dgm:pt modelId="{F9502C4E-29B4-46BE-B9C3-9D7B81AE9A8D}" type="parTrans" cxnId="{AA2C31F4-EAEF-4122-81EA-986F3AF455A0}">
      <dgm:prSet/>
      <dgm:spPr/>
      <dgm:t>
        <a:bodyPr/>
        <a:lstStyle/>
        <a:p>
          <a:endParaRPr lang="es-MX"/>
        </a:p>
      </dgm:t>
    </dgm:pt>
    <dgm:pt modelId="{34569071-3476-47D6-82F7-1B58DE0419B9}" type="sibTrans" cxnId="{AA2C31F4-EAEF-4122-81EA-986F3AF455A0}">
      <dgm:prSet/>
      <dgm:spPr/>
      <dgm:t>
        <a:bodyPr/>
        <a:lstStyle/>
        <a:p>
          <a:endParaRPr lang="es-MX"/>
        </a:p>
      </dgm:t>
    </dgm:pt>
    <dgm:pt modelId="{19B49466-E89C-4A60-A03C-9AE83EC43825}">
      <dgm:prSet phldrT="[Texto]" custT="1"/>
      <dgm:spPr/>
      <dgm:t>
        <a:bodyPr/>
        <a:lstStyle/>
        <a:p>
          <a:r>
            <a:rPr lang="es-MX" sz="2000" b="1" dirty="0" smtClean="0"/>
            <a:t>En su caso, nombre del representante del titular y documentos para acreditarse.</a:t>
          </a:r>
          <a:endParaRPr lang="es-MX" sz="2000" b="1" dirty="0"/>
        </a:p>
      </dgm:t>
    </dgm:pt>
    <dgm:pt modelId="{B953D1B1-ADC1-4BE8-A3D5-3F6CEC4A9196}" type="parTrans" cxnId="{48466E02-4A4B-4DF3-8D5F-CAFC79A99F5B}">
      <dgm:prSet/>
      <dgm:spPr/>
      <dgm:t>
        <a:bodyPr/>
        <a:lstStyle/>
        <a:p>
          <a:endParaRPr lang="es-MX"/>
        </a:p>
      </dgm:t>
    </dgm:pt>
    <dgm:pt modelId="{FE155BDC-1750-436D-8432-E4AACAAC95E4}" type="sibTrans" cxnId="{48466E02-4A4B-4DF3-8D5F-CAFC79A99F5B}">
      <dgm:prSet/>
      <dgm:spPr/>
      <dgm:t>
        <a:bodyPr/>
        <a:lstStyle/>
        <a:p>
          <a:endParaRPr lang="es-MX"/>
        </a:p>
      </dgm:t>
    </dgm:pt>
    <dgm:pt modelId="{7D1214DD-8DAF-4765-8E30-498E5C4C7360}">
      <dgm:prSet phldrT="[Texto]" custT="1"/>
      <dgm:spPr/>
      <dgm:t>
        <a:bodyPr/>
        <a:lstStyle/>
        <a:p>
          <a:r>
            <a:rPr lang="es-MX" sz="2000" b="1" dirty="0" smtClean="0">
              <a:solidFill>
                <a:schemeClr val="tx1"/>
              </a:solidFill>
            </a:rPr>
            <a:t>4</a:t>
          </a:r>
        </a:p>
      </dgm:t>
    </dgm:pt>
    <dgm:pt modelId="{818C3BC4-BEFF-499A-87E9-597556898138}" type="parTrans" cxnId="{BDC43B38-7196-4963-B938-0F78473127A3}">
      <dgm:prSet/>
      <dgm:spPr/>
      <dgm:t>
        <a:bodyPr/>
        <a:lstStyle/>
        <a:p>
          <a:endParaRPr lang="es-MX"/>
        </a:p>
      </dgm:t>
    </dgm:pt>
    <dgm:pt modelId="{29B9E8AF-60A2-4698-99E0-8E6F47A07190}" type="sibTrans" cxnId="{BDC43B38-7196-4963-B938-0F78473127A3}">
      <dgm:prSet/>
      <dgm:spPr/>
      <dgm:t>
        <a:bodyPr/>
        <a:lstStyle/>
        <a:p>
          <a:endParaRPr lang="es-MX"/>
        </a:p>
      </dgm:t>
    </dgm:pt>
    <dgm:pt modelId="{8A7A92AC-7D80-4CC8-8492-E24EF101DDED}">
      <dgm:prSet phldrT="[Texto]" custT="1"/>
      <dgm:spPr/>
      <dgm:t>
        <a:bodyPr/>
        <a:lstStyle/>
        <a:p>
          <a:r>
            <a:rPr lang="es-MX" sz="2000" b="1" dirty="0" smtClean="0"/>
            <a:t>Domicilio o cualquier medio para recibir notificaciones</a:t>
          </a:r>
          <a:r>
            <a:rPr lang="es-MX" sz="2000" dirty="0" smtClean="0"/>
            <a:t>.</a:t>
          </a:r>
        </a:p>
      </dgm:t>
    </dgm:pt>
    <dgm:pt modelId="{E91F8784-B494-46A4-9503-52A478E4909B}" type="parTrans" cxnId="{D5E49D6A-F08D-419A-87A3-E54883CAAB72}">
      <dgm:prSet/>
      <dgm:spPr/>
      <dgm:t>
        <a:bodyPr/>
        <a:lstStyle/>
        <a:p>
          <a:endParaRPr lang="es-MX"/>
        </a:p>
      </dgm:t>
    </dgm:pt>
    <dgm:pt modelId="{D05E5216-D0E7-4AC8-86C4-20A6A0004118}" type="sibTrans" cxnId="{D5E49D6A-F08D-419A-87A3-E54883CAAB72}">
      <dgm:prSet/>
      <dgm:spPr/>
      <dgm:t>
        <a:bodyPr/>
        <a:lstStyle/>
        <a:p>
          <a:endParaRPr lang="es-MX"/>
        </a:p>
      </dgm:t>
    </dgm:pt>
    <dgm:pt modelId="{B3211F99-43A3-4871-85C7-71FE95F13EF0}">
      <dgm:prSet phldrT="[Texto]" custT="1"/>
      <dgm:spPr/>
      <dgm:t>
        <a:bodyPr/>
        <a:lstStyle/>
        <a:p>
          <a:r>
            <a:rPr lang="es-MX" sz="2000" b="1" dirty="0" smtClean="0"/>
            <a:t>Descripción clara y precisa de los datos personales y del derecho que se quiere ejercer o de lo que se solicita</a:t>
          </a:r>
          <a:r>
            <a:rPr lang="es-MX" sz="2000" dirty="0" smtClean="0"/>
            <a:t>.</a:t>
          </a:r>
        </a:p>
      </dgm:t>
    </dgm:pt>
    <dgm:pt modelId="{874E1D45-0BC7-4B63-8948-D15DA6994863}" type="parTrans" cxnId="{FAF56096-B819-48D1-A86F-0FDBD4E50916}">
      <dgm:prSet/>
      <dgm:spPr/>
      <dgm:t>
        <a:bodyPr/>
        <a:lstStyle/>
        <a:p>
          <a:endParaRPr lang="es-MX"/>
        </a:p>
      </dgm:t>
    </dgm:pt>
    <dgm:pt modelId="{4F322D80-B148-4BD7-9D84-1AE576A0FCDE}" type="sibTrans" cxnId="{FAF56096-B819-48D1-A86F-0FDBD4E50916}">
      <dgm:prSet/>
      <dgm:spPr/>
      <dgm:t>
        <a:bodyPr/>
        <a:lstStyle/>
        <a:p>
          <a:endParaRPr lang="es-MX"/>
        </a:p>
      </dgm:t>
    </dgm:pt>
    <dgm:pt modelId="{4E1108E9-1021-4DAB-8EE6-67E2B467E5AF}">
      <dgm:prSet phldrT="[Texto]" custT="1"/>
      <dgm:spPr/>
      <dgm:t>
        <a:bodyPr/>
        <a:lstStyle/>
        <a:p>
          <a:r>
            <a:rPr lang="es-MX" sz="2000" b="1" dirty="0" smtClean="0">
              <a:solidFill>
                <a:schemeClr val="tx1"/>
              </a:solidFill>
            </a:rPr>
            <a:t>5</a:t>
          </a:r>
        </a:p>
      </dgm:t>
    </dgm:pt>
    <dgm:pt modelId="{6ED7C1F2-FF56-4F4C-90B9-D17DC4882427}" type="parTrans" cxnId="{41C2B050-F885-4B14-9CB0-3C2750689E60}">
      <dgm:prSet/>
      <dgm:spPr/>
      <dgm:t>
        <a:bodyPr/>
        <a:lstStyle/>
        <a:p>
          <a:endParaRPr lang="es-MX"/>
        </a:p>
      </dgm:t>
    </dgm:pt>
    <dgm:pt modelId="{F75DBD38-5233-43A5-83A1-97C7156C90F8}" type="sibTrans" cxnId="{41C2B050-F885-4B14-9CB0-3C2750689E60}">
      <dgm:prSet/>
      <dgm:spPr/>
      <dgm:t>
        <a:bodyPr/>
        <a:lstStyle/>
        <a:p>
          <a:endParaRPr lang="es-MX"/>
        </a:p>
      </dgm:t>
    </dgm:pt>
    <dgm:pt modelId="{25B57D31-C9C8-4ECE-85A9-4D3A0660E728}">
      <dgm:prSet phldrT="[Texto]" custT="1"/>
      <dgm:spPr/>
      <dgm:t>
        <a:bodyPr/>
        <a:lstStyle/>
        <a:p>
          <a:r>
            <a:rPr lang="es-MX" sz="2000" b="1" dirty="0" smtClean="0">
              <a:solidFill>
                <a:schemeClr val="tx1"/>
              </a:solidFill>
            </a:rPr>
            <a:t>6</a:t>
          </a:r>
        </a:p>
      </dgm:t>
    </dgm:pt>
    <dgm:pt modelId="{8E076AAD-C905-4FD5-A439-5E3A5B98A8E7}" type="parTrans" cxnId="{39056E6D-FE22-48BA-897E-BA12F6EBC175}">
      <dgm:prSet/>
      <dgm:spPr/>
      <dgm:t>
        <a:bodyPr/>
        <a:lstStyle/>
        <a:p>
          <a:endParaRPr lang="es-MX"/>
        </a:p>
      </dgm:t>
    </dgm:pt>
    <dgm:pt modelId="{BB77D6D7-9B19-41D7-A78F-159F768139E0}" type="sibTrans" cxnId="{39056E6D-FE22-48BA-897E-BA12F6EBC175}">
      <dgm:prSet/>
      <dgm:spPr/>
      <dgm:t>
        <a:bodyPr/>
        <a:lstStyle/>
        <a:p>
          <a:endParaRPr lang="es-MX"/>
        </a:p>
      </dgm:t>
    </dgm:pt>
    <dgm:pt modelId="{54FAB4A6-7EC3-45EE-8AC0-B811B2CED090}">
      <dgm:prSet phldrT="[Texto]" custT="1"/>
      <dgm:spPr/>
      <dgm:t>
        <a:bodyPr/>
        <a:lstStyle/>
        <a:p>
          <a:r>
            <a:rPr lang="es-MX" sz="2000" b="1" dirty="0" smtClean="0"/>
            <a:t>En su caso, documentos o información que faciliten la localización de los datos personales</a:t>
          </a:r>
          <a:r>
            <a:rPr lang="es-MX" sz="2000" dirty="0" smtClean="0"/>
            <a:t>.</a:t>
          </a:r>
        </a:p>
      </dgm:t>
    </dgm:pt>
    <dgm:pt modelId="{AE349B8C-9522-462B-90E9-07A4E70BAC78}" type="parTrans" cxnId="{D49F3F2C-D595-477D-99C0-88F493FE2D17}">
      <dgm:prSet/>
      <dgm:spPr/>
      <dgm:t>
        <a:bodyPr/>
        <a:lstStyle/>
        <a:p>
          <a:endParaRPr lang="es-MX"/>
        </a:p>
      </dgm:t>
    </dgm:pt>
    <dgm:pt modelId="{8A4B4A2F-4E95-4B3F-99E7-BA759FCC144E}" type="sibTrans" cxnId="{D49F3F2C-D595-477D-99C0-88F493FE2D17}">
      <dgm:prSet/>
      <dgm:spPr/>
      <dgm:t>
        <a:bodyPr/>
        <a:lstStyle/>
        <a:p>
          <a:endParaRPr lang="es-MX"/>
        </a:p>
      </dgm:t>
    </dgm:pt>
    <dgm:pt modelId="{EF53D83F-C7E3-4CD3-96EB-D65EF0E5C473}" type="pres">
      <dgm:prSet presAssocID="{5422E2EC-7E64-466F-A1DB-E6515603BC52}" presName="linearFlow" presStyleCnt="0">
        <dgm:presLayoutVars>
          <dgm:dir/>
          <dgm:animLvl val="lvl"/>
          <dgm:resizeHandles val="exact"/>
        </dgm:presLayoutVars>
      </dgm:prSet>
      <dgm:spPr/>
      <dgm:t>
        <a:bodyPr/>
        <a:lstStyle/>
        <a:p>
          <a:endParaRPr lang="es-MX"/>
        </a:p>
      </dgm:t>
    </dgm:pt>
    <dgm:pt modelId="{6D744FF6-2E7F-455C-8056-14949895F196}" type="pres">
      <dgm:prSet presAssocID="{8C925625-52B7-4B5F-B843-1CA9900471DD}" presName="composite" presStyleCnt="0"/>
      <dgm:spPr/>
      <dgm:t>
        <a:bodyPr/>
        <a:lstStyle/>
        <a:p>
          <a:endParaRPr lang="es-MX"/>
        </a:p>
      </dgm:t>
    </dgm:pt>
    <dgm:pt modelId="{9C8457D1-1DFE-4F93-BAD8-F0CC2C2B43C4}" type="pres">
      <dgm:prSet presAssocID="{8C925625-52B7-4B5F-B843-1CA9900471DD}" presName="parentText" presStyleLbl="alignNode1" presStyleIdx="0" presStyleCnt="6">
        <dgm:presLayoutVars>
          <dgm:chMax val="1"/>
          <dgm:bulletEnabled val="1"/>
        </dgm:presLayoutVars>
      </dgm:prSet>
      <dgm:spPr/>
      <dgm:t>
        <a:bodyPr/>
        <a:lstStyle/>
        <a:p>
          <a:endParaRPr lang="es-MX"/>
        </a:p>
      </dgm:t>
    </dgm:pt>
    <dgm:pt modelId="{5BAEB7B2-B28B-45E0-B930-01FFD8EA24BB}" type="pres">
      <dgm:prSet presAssocID="{8C925625-52B7-4B5F-B843-1CA9900471DD}" presName="descendantText" presStyleLbl="alignAcc1" presStyleIdx="0" presStyleCnt="6" custScaleY="100000" custLinFactNeighborY="-10124">
        <dgm:presLayoutVars>
          <dgm:bulletEnabled val="1"/>
        </dgm:presLayoutVars>
      </dgm:prSet>
      <dgm:spPr/>
      <dgm:t>
        <a:bodyPr/>
        <a:lstStyle/>
        <a:p>
          <a:endParaRPr lang="es-MX"/>
        </a:p>
      </dgm:t>
    </dgm:pt>
    <dgm:pt modelId="{226078E0-F8D8-4D8D-AF3B-ECFCEA194036}" type="pres">
      <dgm:prSet presAssocID="{110D92CB-115B-423A-9EB3-8B63CD5402C8}" presName="sp" presStyleCnt="0"/>
      <dgm:spPr/>
      <dgm:t>
        <a:bodyPr/>
        <a:lstStyle/>
        <a:p>
          <a:endParaRPr lang="es-MX"/>
        </a:p>
      </dgm:t>
    </dgm:pt>
    <dgm:pt modelId="{FD474B80-9F9C-4EF4-A6AE-D226B9F6E119}" type="pres">
      <dgm:prSet presAssocID="{2FDA6DEA-A6C7-4027-BFEF-0A56805767E8}" presName="composite" presStyleCnt="0"/>
      <dgm:spPr/>
      <dgm:t>
        <a:bodyPr/>
        <a:lstStyle/>
        <a:p>
          <a:endParaRPr lang="es-MX"/>
        </a:p>
      </dgm:t>
    </dgm:pt>
    <dgm:pt modelId="{CA12BE7A-7BBA-4D02-BB50-98BFC860628B}" type="pres">
      <dgm:prSet presAssocID="{2FDA6DEA-A6C7-4027-BFEF-0A56805767E8}" presName="parentText" presStyleLbl="alignNode1" presStyleIdx="1" presStyleCnt="6">
        <dgm:presLayoutVars>
          <dgm:chMax val="1"/>
          <dgm:bulletEnabled val="1"/>
        </dgm:presLayoutVars>
      </dgm:prSet>
      <dgm:spPr/>
      <dgm:t>
        <a:bodyPr/>
        <a:lstStyle/>
        <a:p>
          <a:endParaRPr lang="es-MX"/>
        </a:p>
      </dgm:t>
    </dgm:pt>
    <dgm:pt modelId="{DBFE03C1-E70A-4724-AC88-85931190F754}" type="pres">
      <dgm:prSet presAssocID="{2FDA6DEA-A6C7-4027-BFEF-0A56805767E8}" presName="descendantText" presStyleLbl="alignAcc1" presStyleIdx="1" presStyleCnt="6" custLinFactNeighborX="885" custLinFactNeighborY="2288">
        <dgm:presLayoutVars>
          <dgm:bulletEnabled val="1"/>
        </dgm:presLayoutVars>
      </dgm:prSet>
      <dgm:spPr/>
      <dgm:t>
        <a:bodyPr/>
        <a:lstStyle/>
        <a:p>
          <a:endParaRPr lang="es-MX"/>
        </a:p>
      </dgm:t>
    </dgm:pt>
    <dgm:pt modelId="{4DA1D381-9E5E-4910-A3CD-18AD84B35D26}" type="pres">
      <dgm:prSet presAssocID="{37F4546B-FB6B-4E43-BCAD-76D0A3068272}" presName="sp" presStyleCnt="0"/>
      <dgm:spPr/>
      <dgm:t>
        <a:bodyPr/>
        <a:lstStyle/>
        <a:p>
          <a:endParaRPr lang="es-MX"/>
        </a:p>
      </dgm:t>
    </dgm:pt>
    <dgm:pt modelId="{6E792950-49FE-4565-BF73-5F3E5D6D48B0}" type="pres">
      <dgm:prSet presAssocID="{5EF19DFF-31EE-4D87-974D-7E04170B20B6}" presName="composite" presStyleCnt="0"/>
      <dgm:spPr/>
      <dgm:t>
        <a:bodyPr/>
        <a:lstStyle/>
        <a:p>
          <a:endParaRPr lang="es-MX"/>
        </a:p>
      </dgm:t>
    </dgm:pt>
    <dgm:pt modelId="{94C736A7-38EB-4746-9BB6-7C0DECAB7ADA}" type="pres">
      <dgm:prSet presAssocID="{5EF19DFF-31EE-4D87-974D-7E04170B20B6}" presName="parentText" presStyleLbl="alignNode1" presStyleIdx="2" presStyleCnt="6">
        <dgm:presLayoutVars>
          <dgm:chMax val="1"/>
          <dgm:bulletEnabled val="1"/>
        </dgm:presLayoutVars>
      </dgm:prSet>
      <dgm:spPr/>
      <dgm:t>
        <a:bodyPr/>
        <a:lstStyle/>
        <a:p>
          <a:endParaRPr lang="es-MX"/>
        </a:p>
      </dgm:t>
    </dgm:pt>
    <dgm:pt modelId="{56CB280A-7EF6-4209-BF82-7E299C9EDBFB}" type="pres">
      <dgm:prSet presAssocID="{5EF19DFF-31EE-4D87-974D-7E04170B20B6}" presName="descendantText" presStyleLbl="alignAcc1" presStyleIdx="2" presStyleCnt="6" custScaleY="134869">
        <dgm:presLayoutVars>
          <dgm:bulletEnabled val="1"/>
        </dgm:presLayoutVars>
      </dgm:prSet>
      <dgm:spPr/>
      <dgm:t>
        <a:bodyPr/>
        <a:lstStyle/>
        <a:p>
          <a:endParaRPr lang="es-MX"/>
        </a:p>
      </dgm:t>
    </dgm:pt>
    <dgm:pt modelId="{8C623608-746C-449E-8F72-A35B2E09C39B}" type="pres">
      <dgm:prSet presAssocID="{34569071-3476-47D6-82F7-1B58DE0419B9}" presName="sp" presStyleCnt="0"/>
      <dgm:spPr/>
      <dgm:t>
        <a:bodyPr/>
        <a:lstStyle/>
        <a:p>
          <a:endParaRPr lang="es-MX"/>
        </a:p>
      </dgm:t>
    </dgm:pt>
    <dgm:pt modelId="{3F5DE9D3-2AA2-402F-BB3B-AFA0EE1E02D0}" type="pres">
      <dgm:prSet presAssocID="{7D1214DD-8DAF-4765-8E30-498E5C4C7360}" presName="composite" presStyleCnt="0"/>
      <dgm:spPr/>
      <dgm:t>
        <a:bodyPr/>
        <a:lstStyle/>
        <a:p>
          <a:endParaRPr lang="es-MX"/>
        </a:p>
      </dgm:t>
    </dgm:pt>
    <dgm:pt modelId="{9DF97A17-D453-4C98-8B78-50BDA0017666}" type="pres">
      <dgm:prSet presAssocID="{7D1214DD-8DAF-4765-8E30-498E5C4C7360}" presName="parentText" presStyleLbl="alignNode1" presStyleIdx="3" presStyleCnt="6">
        <dgm:presLayoutVars>
          <dgm:chMax val="1"/>
          <dgm:bulletEnabled val="1"/>
        </dgm:presLayoutVars>
      </dgm:prSet>
      <dgm:spPr/>
      <dgm:t>
        <a:bodyPr/>
        <a:lstStyle/>
        <a:p>
          <a:endParaRPr lang="es-MX"/>
        </a:p>
      </dgm:t>
    </dgm:pt>
    <dgm:pt modelId="{4BD81100-51DC-4CB7-97A6-498B93195B20}" type="pres">
      <dgm:prSet presAssocID="{7D1214DD-8DAF-4765-8E30-498E5C4C7360}" presName="descendantText" presStyleLbl="alignAcc1" presStyleIdx="3" presStyleCnt="6" custScaleY="87152">
        <dgm:presLayoutVars>
          <dgm:bulletEnabled val="1"/>
        </dgm:presLayoutVars>
      </dgm:prSet>
      <dgm:spPr/>
      <dgm:t>
        <a:bodyPr/>
        <a:lstStyle/>
        <a:p>
          <a:endParaRPr lang="es-MX"/>
        </a:p>
      </dgm:t>
    </dgm:pt>
    <dgm:pt modelId="{931D70B9-D326-4FD2-8025-F557AD24D1B2}" type="pres">
      <dgm:prSet presAssocID="{29B9E8AF-60A2-4698-99E0-8E6F47A07190}" presName="sp" presStyleCnt="0"/>
      <dgm:spPr/>
      <dgm:t>
        <a:bodyPr/>
        <a:lstStyle/>
        <a:p>
          <a:endParaRPr lang="es-MX"/>
        </a:p>
      </dgm:t>
    </dgm:pt>
    <dgm:pt modelId="{BB03630B-3257-4391-80A6-EB92416A10AB}" type="pres">
      <dgm:prSet presAssocID="{4E1108E9-1021-4DAB-8EE6-67E2B467E5AF}" presName="composite" presStyleCnt="0"/>
      <dgm:spPr/>
      <dgm:t>
        <a:bodyPr/>
        <a:lstStyle/>
        <a:p>
          <a:endParaRPr lang="es-MX"/>
        </a:p>
      </dgm:t>
    </dgm:pt>
    <dgm:pt modelId="{4E1B802A-CCC4-4342-86D1-F461CCBEB44A}" type="pres">
      <dgm:prSet presAssocID="{4E1108E9-1021-4DAB-8EE6-67E2B467E5AF}" presName="parentText" presStyleLbl="alignNode1" presStyleIdx="4" presStyleCnt="6">
        <dgm:presLayoutVars>
          <dgm:chMax val="1"/>
          <dgm:bulletEnabled val="1"/>
        </dgm:presLayoutVars>
      </dgm:prSet>
      <dgm:spPr/>
      <dgm:t>
        <a:bodyPr/>
        <a:lstStyle/>
        <a:p>
          <a:endParaRPr lang="es-MX"/>
        </a:p>
      </dgm:t>
    </dgm:pt>
    <dgm:pt modelId="{A7C74497-541D-456F-994E-10D70B9C92BA}" type="pres">
      <dgm:prSet presAssocID="{4E1108E9-1021-4DAB-8EE6-67E2B467E5AF}" presName="descendantText" presStyleLbl="alignAcc1" presStyleIdx="4" presStyleCnt="6" custScaleY="127868">
        <dgm:presLayoutVars>
          <dgm:bulletEnabled val="1"/>
        </dgm:presLayoutVars>
      </dgm:prSet>
      <dgm:spPr/>
      <dgm:t>
        <a:bodyPr/>
        <a:lstStyle/>
        <a:p>
          <a:endParaRPr lang="es-MX"/>
        </a:p>
      </dgm:t>
    </dgm:pt>
    <dgm:pt modelId="{76C127C0-959D-419A-B417-F4B7E02B4253}" type="pres">
      <dgm:prSet presAssocID="{F75DBD38-5233-43A5-83A1-97C7156C90F8}" presName="sp" presStyleCnt="0"/>
      <dgm:spPr/>
      <dgm:t>
        <a:bodyPr/>
        <a:lstStyle/>
        <a:p>
          <a:endParaRPr lang="es-MX"/>
        </a:p>
      </dgm:t>
    </dgm:pt>
    <dgm:pt modelId="{AD546688-F324-4B66-969F-B2598F562086}" type="pres">
      <dgm:prSet presAssocID="{25B57D31-C9C8-4ECE-85A9-4D3A0660E728}" presName="composite" presStyleCnt="0"/>
      <dgm:spPr/>
      <dgm:t>
        <a:bodyPr/>
        <a:lstStyle/>
        <a:p>
          <a:endParaRPr lang="es-MX"/>
        </a:p>
      </dgm:t>
    </dgm:pt>
    <dgm:pt modelId="{A80ED1CC-0645-408D-AECF-83BE9169F974}" type="pres">
      <dgm:prSet presAssocID="{25B57D31-C9C8-4ECE-85A9-4D3A0660E728}" presName="parentText" presStyleLbl="alignNode1" presStyleIdx="5" presStyleCnt="6">
        <dgm:presLayoutVars>
          <dgm:chMax val="1"/>
          <dgm:bulletEnabled val="1"/>
        </dgm:presLayoutVars>
      </dgm:prSet>
      <dgm:spPr/>
      <dgm:t>
        <a:bodyPr/>
        <a:lstStyle/>
        <a:p>
          <a:endParaRPr lang="es-MX"/>
        </a:p>
      </dgm:t>
    </dgm:pt>
    <dgm:pt modelId="{1CD5A586-F113-4B21-8545-3AF2175E0158}" type="pres">
      <dgm:prSet presAssocID="{25B57D31-C9C8-4ECE-85A9-4D3A0660E728}" presName="descendantText" presStyleLbl="alignAcc1" presStyleIdx="5" presStyleCnt="6" custScaleY="129194">
        <dgm:presLayoutVars>
          <dgm:bulletEnabled val="1"/>
        </dgm:presLayoutVars>
      </dgm:prSet>
      <dgm:spPr/>
      <dgm:t>
        <a:bodyPr/>
        <a:lstStyle/>
        <a:p>
          <a:endParaRPr lang="es-MX"/>
        </a:p>
      </dgm:t>
    </dgm:pt>
  </dgm:ptLst>
  <dgm:cxnLst>
    <dgm:cxn modelId="{41C2B050-F885-4B14-9CB0-3C2750689E60}" srcId="{5422E2EC-7E64-466F-A1DB-E6515603BC52}" destId="{4E1108E9-1021-4DAB-8EE6-67E2B467E5AF}" srcOrd="4" destOrd="0" parTransId="{6ED7C1F2-FF56-4F4C-90B9-D17DC4882427}" sibTransId="{F75DBD38-5233-43A5-83A1-97C7156C90F8}"/>
    <dgm:cxn modelId="{7759B4D9-25FA-47A2-9E8C-B845CE42E11D}" type="presOf" srcId="{2FDA6DEA-A6C7-4027-BFEF-0A56805767E8}" destId="{CA12BE7A-7BBA-4D02-BB50-98BFC860628B}" srcOrd="0" destOrd="0" presId="urn:microsoft.com/office/officeart/2005/8/layout/chevron2"/>
    <dgm:cxn modelId="{2EECC24B-1FC3-45B1-8863-C965F31A42F7}" type="presOf" srcId="{ABDB22CB-1D28-4D23-9A0F-36FBA93EF77C}" destId="{DBFE03C1-E70A-4724-AC88-85931190F754}" srcOrd="0" destOrd="0" presId="urn:microsoft.com/office/officeart/2005/8/layout/chevron2"/>
    <dgm:cxn modelId="{9621595D-A7B1-4161-B9C9-099C2FF3DABD}" type="presOf" srcId="{7D1214DD-8DAF-4765-8E30-498E5C4C7360}" destId="{9DF97A17-D453-4C98-8B78-50BDA0017666}" srcOrd="0" destOrd="0" presId="urn:microsoft.com/office/officeart/2005/8/layout/chevron2"/>
    <dgm:cxn modelId="{BDC43B38-7196-4963-B938-0F78473127A3}" srcId="{5422E2EC-7E64-466F-A1DB-E6515603BC52}" destId="{7D1214DD-8DAF-4765-8E30-498E5C4C7360}" srcOrd="3" destOrd="0" parTransId="{818C3BC4-BEFF-499A-87E9-597556898138}" sibTransId="{29B9E8AF-60A2-4698-99E0-8E6F47A07190}"/>
    <dgm:cxn modelId="{D5E49D6A-F08D-419A-87A3-E54883CAAB72}" srcId="{7D1214DD-8DAF-4765-8E30-498E5C4C7360}" destId="{8A7A92AC-7D80-4CC8-8492-E24EF101DDED}" srcOrd="0" destOrd="0" parTransId="{E91F8784-B494-46A4-9503-52A478E4909B}" sibTransId="{D05E5216-D0E7-4AC8-86C4-20A6A0004118}"/>
    <dgm:cxn modelId="{204D7AD1-6406-4E2C-90F0-6D32C56DB0E3}" srcId="{5422E2EC-7E64-466F-A1DB-E6515603BC52}" destId="{8C925625-52B7-4B5F-B843-1CA9900471DD}" srcOrd="0" destOrd="0" parTransId="{4FEE20E3-29A1-4473-965F-A93720098BFB}" sibTransId="{110D92CB-115B-423A-9EB3-8B63CD5402C8}"/>
    <dgm:cxn modelId="{C79A63E8-6E32-403B-AF8D-D30638AC3F07}" type="presOf" srcId="{8C925625-52B7-4B5F-B843-1CA9900471DD}" destId="{9C8457D1-1DFE-4F93-BAD8-F0CC2C2B43C4}" srcOrd="0" destOrd="0" presId="urn:microsoft.com/office/officeart/2005/8/layout/chevron2"/>
    <dgm:cxn modelId="{3115D06B-C36C-414F-824E-CF085187A5F4}" type="presOf" srcId="{25B57D31-C9C8-4ECE-85A9-4D3A0660E728}" destId="{A80ED1CC-0645-408D-AECF-83BE9169F974}" srcOrd="0" destOrd="0" presId="urn:microsoft.com/office/officeart/2005/8/layout/chevron2"/>
    <dgm:cxn modelId="{48466E02-4A4B-4DF3-8D5F-CAFC79A99F5B}" srcId="{5EF19DFF-31EE-4D87-974D-7E04170B20B6}" destId="{19B49466-E89C-4A60-A03C-9AE83EC43825}" srcOrd="0" destOrd="0" parTransId="{B953D1B1-ADC1-4BE8-A3D5-3F6CEC4A9196}" sibTransId="{FE155BDC-1750-436D-8432-E4AACAAC95E4}"/>
    <dgm:cxn modelId="{45D90FC9-84BF-4E7B-8408-288079F46B12}" type="presOf" srcId="{19B49466-E89C-4A60-A03C-9AE83EC43825}" destId="{56CB280A-7EF6-4209-BF82-7E299C9EDBFB}" srcOrd="0" destOrd="0" presId="urn:microsoft.com/office/officeart/2005/8/layout/chevron2"/>
    <dgm:cxn modelId="{F9904CD6-8AED-4EE9-A739-6DB7B099640B}" srcId="{8C925625-52B7-4B5F-B843-1CA9900471DD}" destId="{AC181B15-3350-4145-B376-DBB81D6FD961}" srcOrd="0" destOrd="0" parTransId="{BF955471-FA07-460B-94A9-BDAA4A329FB3}" sibTransId="{77011580-C38F-4EAD-9E03-742E0A9DB22C}"/>
    <dgm:cxn modelId="{1B384FE8-5696-4100-AB3E-20B4A253653F}" type="presOf" srcId="{B3211F99-43A3-4871-85C7-71FE95F13EF0}" destId="{A7C74497-541D-456F-994E-10D70B9C92BA}" srcOrd="0" destOrd="0" presId="urn:microsoft.com/office/officeart/2005/8/layout/chevron2"/>
    <dgm:cxn modelId="{EFDF3770-536D-4FA8-B8BA-F488CEF737B7}" type="presOf" srcId="{8A7A92AC-7D80-4CC8-8492-E24EF101DDED}" destId="{4BD81100-51DC-4CB7-97A6-498B93195B20}" srcOrd="0" destOrd="0" presId="urn:microsoft.com/office/officeart/2005/8/layout/chevron2"/>
    <dgm:cxn modelId="{66D00947-A0BA-4755-A834-C97B7F227082}" type="presOf" srcId="{AC181B15-3350-4145-B376-DBB81D6FD961}" destId="{5BAEB7B2-B28B-45E0-B930-01FFD8EA24BB}" srcOrd="0" destOrd="0" presId="urn:microsoft.com/office/officeart/2005/8/layout/chevron2"/>
    <dgm:cxn modelId="{DDA140F7-1202-43AD-822A-46D38E1E583D}" srcId="{2FDA6DEA-A6C7-4027-BFEF-0A56805767E8}" destId="{ABDB22CB-1D28-4D23-9A0F-36FBA93EF77C}" srcOrd="0" destOrd="0" parTransId="{24DBD561-1A4D-4E2A-8A98-E55619884CC2}" sibTransId="{52D1E9FF-E577-4888-BD17-01DF42D92380}"/>
    <dgm:cxn modelId="{D49F3F2C-D595-477D-99C0-88F493FE2D17}" srcId="{25B57D31-C9C8-4ECE-85A9-4D3A0660E728}" destId="{54FAB4A6-7EC3-45EE-8AC0-B811B2CED090}" srcOrd="0" destOrd="0" parTransId="{AE349B8C-9522-462B-90E9-07A4E70BAC78}" sibTransId="{8A4B4A2F-4E95-4B3F-99E7-BA759FCC144E}"/>
    <dgm:cxn modelId="{54A36D53-1EE3-4016-B895-40D5961CE289}" type="presOf" srcId="{5422E2EC-7E64-466F-A1DB-E6515603BC52}" destId="{EF53D83F-C7E3-4CD3-96EB-D65EF0E5C473}" srcOrd="0" destOrd="0" presId="urn:microsoft.com/office/officeart/2005/8/layout/chevron2"/>
    <dgm:cxn modelId="{CDF0D201-B193-4A67-A0BE-7566CE41EE41}" type="presOf" srcId="{54FAB4A6-7EC3-45EE-8AC0-B811B2CED090}" destId="{1CD5A586-F113-4B21-8545-3AF2175E0158}" srcOrd="0" destOrd="0" presId="urn:microsoft.com/office/officeart/2005/8/layout/chevron2"/>
    <dgm:cxn modelId="{732D7BB0-D0B7-48D7-B1D9-45C6838F6BEB}" type="presOf" srcId="{5EF19DFF-31EE-4D87-974D-7E04170B20B6}" destId="{94C736A7-38EB-4746-9BB6-7C0DECAB7ADA}" srcOrd="0" destOrd="0" presId="urn:microsoft.com/office/officeart/2005/8/layout/chevron2"/>
    <dgm:cxn modelId="{FAF56096-B819-48D1-A86F-0FDBD4E50916}" srcId="{4E1108E9-1021-4DAB-8EE6-67E2B467E5AF}" destId="{B3211F99-43A3-4871-85C7-71FE95F13EF0}" srcOrd="0" destOrd="0" parTransId="{874E1D45-0BC7-4B63-8948-D15DA6994863}" sibTransId="{4F322D80-B148-4BD7-9D84-1AE576A0FCDE}"/>
    <dgm:cxn modelId="{AA2C31F4-EAEF-4122-81EA-986F3AF455A0}" srcId="{5422E2EC-7E64-466F-A1DB-E6515603BC52}" destId="{5EF19DFF-31EE-4D87-974D-7E04170B20B6}" srcOrd="2" destOrd="0" parTransId="{F9502C4E-29B4-46BE-B9C3-9D7B81AE9A8D}" sibTransId="{34569071-3476-47D6-82F7-1B58DE0419B9}"/>
    <dgm:cxn modelId="{45426CA3-7B52-47D0-B6A4-ED07373AAD41}" type="presOf" srcId="{4E1108E9-1021-4DAB-8EE6-67E2B467E5AF}" destId="{4E1B802A-CCC4-4342-86D1-F461CCBEB44A}" srcOrd="0" destOrd="0" presId="urn:microsoft.com/office/officeart/2005/8/layout/chevron2"/>
    <dgm:cxn modelId="{39056E6D-FE22-48BA-897E-BA12F6EBC175}" srcId="{5422E2EC-7E64-466F-A1DB-E6515603BC52}" destId="{25B57D31-C9C8-4ECE-85A9-4D3A0660E728}" srcOrd="5" destOrd="0" parTransId="{8E076AAD-C905-4FD5-A439-5E3A5B98A8E7}" sibTransId="{BB77D6D7-9B19-41D7-A78F-159F768139E0}"/>
    <dgm:cxn modelId="{BB02A936-FA2D-46D2-A45F-89415425C4EE}" srcId="{5422E2EC-7E64-466F-A1DB-E6515603BC52}" destId="{2FDA6DEA-A6C7-4027-BFEF-0A56805767E8}" srcOrd="1" destOrd="0" parTransId="{6BEB996C-0224-4C02-92AA-6F9A3475755B}" sibTransId="{37F4546B-FB6B-4E43-BCAD-76D0A3068272}"/>
    <dgm:cxn modelId="{C20A7935-F71F-4091-8D37-1596095E106A}" type="presParOf" srcId="{EF53D83F-C7E3-4CD3-96EB-D65EF0E5C473}" destId="{6D744FF6-2E7F-455C-8056-14949895F196}" srcOrd="0" destOrd="0" presId="urn:microsoft.com/office/officeart/2005/8/layout/chevron2"/>
    <dgm:cxn modelId="{5B399AF3-46B0-487E-8F6F-0F9B81BEC0E0}" type="presParOf" srcId="{6D744FF6-2E7F-455C-8056-14949895F196}" destId="{9C8457D1-1DFE-4F93-BAD8-F0CC2C2B43C4}" srcOrd="0" destOrd="0" presId="urn:microsoft.com/office/officeart/2005/8/layout/chevron2"/>
    <dgm:cxn modelId="{45022112-D330-4262-863B-9C8369744923}" type="presParOf" srcId="{6D744FF6-2E7F-455C-8056-14949895F196}" destId="{5BAEB7B2-B28B-45E0-B930-01FFD8EA24BB}" srcOrd="1" destOrd="0" presId="urn:microsoft.com/office/officeart/2005/8/layout/chevron2"/>
    <dgm:cxn modelId="{A2EA72DF-93B2-4A91-838D-9FAC2A9C2412}" type="presParOf" srcId="{EF53D83F-C7E3-4CD3-96EB-D65EF0E5C473}" destId="{226078E0-F8D8-4D8D-AF3B-ECFCEA194036}" srcOrd="1" destOrd="0" presId="urn:microsoft.com/office/officeart/2005/8/layout/chevron2"/>
    <dgm:cxn modelId="{DF6AAD13-9C61-4F90-9854-A86A0F7D8708}" type="presParOf" srcId="{EF53D83F-C7E3-4CD3-96EB-D65EF0E5C473}" destId="{FD474B80-9F9C-4EF4-A6AE-D226B9F6E119}" srcOrd="2" destOrd="0" presId="urn:microsoft.com/office/officeart/2005/8/layout/chevron2"/>
    <dgm:cxn modelId="{7BFB0441-952B-463D-8AC0-B86F9363D6C4}" type="presParOf" srcId="{FD474B80-9F9C-4EF4-A6AE-D226B9F6E119}" destId="{CA12BE7A-7BBA-4D02-BB50-98BFC860628B}" srcOrd="0" destOrd="0" presId="urn:microsoft.com/office/officeart/2005/8/layout/chevron2"/>
    <dgm:cxn modelId="{A4C08BED-7501-48F6-BDF4-BFB696FE6CEB}" type="presParOf" srcId="{FD474B80-9F9C-4EF4-A6AE-D226B9F6E119}" destId="{DBFE03C1-E70A-4724-AC88-85931190F754}" srcOrd="1" destOrd="0" presId="urn:microsoft.com/office/officeart/2005/8/layout/chevron2"/>
    <dgm:cxn modelId="{37F743FC-5118-451D-88C2-55B27650F4D0}" type="presParOf" srcId="{EF53D83F-C7E3-4CD3-96EB-D65EF0E5C473}" destId="{4DA1D381-9E5E-4910-A3CD-18AD84B35D26}" srcOrd="3" destOrd="0" presId="urn:microsoft.com/office/officeart/2005/8/layout/chevron2"/>
    <dgm:cxn modelId="{34F1584E-C3F2-46A1-BB53-514B9C2BCB68}" type="presParOf" srcId="{EF53D83F-C7E3-4CD3-96EB-D65EF0E5C473}" destId="{6E792950-49FE-4565-BF73-5F3E5D6D48B0}" srcOrd="4" destOrd="0" presId="urn:microsoft.com/office/officeart/2005/8/layout/chevron2"/>
    <dgm:cxn modelId="{6238D38D-0B6C-4B6B-B86B-DF6CF5F947F0}" type="presParOf" srcId="{6E792950-49FE-4565-BF73-5F3E5D6D48B0}" destId="{94C736A7-38EB-4746-9BB6-7C0DECAB7ADA}" srcOrd="0" destOrd="0" presId="urn:microsoft.com/office/officeart/2005/8/layout/chevron2"/>
    <dgm:cxn modelId="{213FE7BE-DDAF-4DC7-9C09-82D26E8CC732}" type="presParOf" srcId="{6E792950-49FE-4565-BF73-5F3E5D6D48B0}" destId="{56CB280A-7EF6-4209-BF82-7E299C9EDBFB}" srcOrd="1" destOrd="0" presId="urn:microsoft.com/office/officeart/2005/8/layout/chevron2"/>
    <dgm:cxn modelId="{9AB8FB28-370D-4340-8AB8-CE752A9F5B26}" type="presParOf" srcId="{EF53D83F-C7E3-4CD3-96EB-D65EF0E5C473}" destId="{8C623608-746C-449E-8F72-A35B2E09C39B}" srcOrd="5" destOrd="0" presId="urn:microsoft.com/office/officeart/2005/8/layout/chevron2"/>
    <dgm:cxn modelId="{2F3D49AF-BFD6-4581-823E-F3697351D002}" type="presParOf" srcId="{EF53D83F-C7E3-4CD3-96EB-D65EF0E5C473}" destId="{3F5DE9D3-2AA2-402F-BB3B-AFA0EE1E02D0}" srcOrd="6" destOrd="0" presId="urn:microsoft.com/office/officeart/2005/8/layout/chevron2"/>
    <dgm:cxn modelId="{42F7FF8C-DAC9-4580-9691-6A5087338D6C}" type="presParOf" srcId="{3F5DE9D3-2AA2-402F-BB3B-AFA0EE1E02D0}" destId="{9DF97A17-D453-4C98-8B78-50BDA0017666}" srcOrd="0" destOrd="0" presId="urn:microsoft.com/office/officeart/2005/8/layout/chevron2"/>
    <dgm:cxn modelId="{CF1FF9F5-2A3D-4912-BCDF-9E2F5DB46AFF}" type="presParOf" srcId="{3F5DE9D3-2AA2-402F-BB3B-AFA0EE1E02D0}" destId="{4BD81100-51DC-4CB7-97A6-498B93195B20}" srcOrd="1" destOrd="0" presId="urn:microsoft.com/office/officeart/2005/8/layout/chevron2"/>
    <dgm:cxn modelId="{D55A054A-5DEA-43EB-B375-70E7958811BC}" type="presParOf" srcId="{EF53D83F-C7E3-4CD3-96EB-D65EF0E5C473}" destId="{931D70B9-D326-4FD2-8025-F557AD24D1B2}" srcOrd="7" destOrd="0" presId="urn:microsoft.com/office/officeart/2005/8/layout/chevron2"/>
    <dgm:cxn modelId="{32D93FD9-156E-4AE5-8EDF-DA04FE42E847}" type="presParOf" srcId="{EF53D83F-C7E3-4CD3-96EB-D65EF0E5C473}" destId="{BB03630B-3257-4391-80A6-EB92416A10AB}" srcOrd="8" destOrd="0" presId="urn:microsoft.com/office/officeart/2005/8/layout/chevron2"/>
    <dgm:cxn modelId="{71092ECE-8FE8-4386-A7BA-07A1E36E555B}" type="presParOf" srcId="{BB03630B-3257-4391-80A6-EB92416A10AB}" destId="{4E1B802A-CCC4-4342-86D1-F461CCBEB44A}" srcOrd="0" destOrd="0" presId="urn:microsoft.com/office/officeart/2005/8/layout/chevron2"/>
    <dgm:cxn modelId="{8DA17F14-7558-4717-9AA2-FB10FAFA3180}" type="presParOf" srcId="{BB03630B-3257-4391-80A6-EB92416A10AB}" destId="{A7C74497-541D-456F-994E-10D70B9C92BA}" srcOrd="1" destOrd="0" presId="urn:microsoft.com/office/officeart/2005/8/layout/chevron2"/>
    <dgm:cxn modelId="{1A96DA3E-5B1C-4476-B874-54F680A1184D}" type="presParOf" srcId="{EF53D83F-C7E3-4CD3-96EB-D65EF0E5C473}" destId="{76C127C0-959D-419A-B417-F4B7E02B4253}" srcOrd="9" destOrd="0" presId="urn:microsoft.com/office/officeart/2005/8/layout/chevron2"/>
    <dgm:cxn modelId="{F24626CA-CE76-48FE-B438-98BEC98479F1}" type="presParOf" srcId="{EF53D83F-C7E3-4CD3-96EB-D65EF0E5C473}" destId="{AD546688-F324-4B66-969F-B2598F562086}" srcOrd="10" destOrd="0" presId="urn:microsoft.com/office/officeart/2005/8/layout/chevron2"/>
    <dgm:cxn modelId="{82B39543-806E-4A63-ADC9-531ADDE5585A}" type="presParOf" srcId="{AD546688-F324-4B66-969F-B2598F562086}" destId="{A80ED1CC-0645-408D-AECF-83BE9169F974}" srcOrd="0" destOrd="0" presId="urn:microsoft.com/office/officeart/2005/8/layout/chevron2"/>
    <dgm:cxn modelId="{E4ED091F-1DA3-43BC-8E63-7B9E476B745D}" type="presParOf" srcId="{AD546688-F324-4B66-969F-B2598F562086}" destId="{1CD5A586-F113-4B21-8545-3AF2175E015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E6BE09-77A0-42D8-A435-82C83A4299C0}" type="doc">
      <dgm:prSet loTypeId="urn:microsoft.com/office/officeart/2005/8/layout/vList5" loCatId="list" qsTypeId="urn:microsoft.com/office/officeart/2005/8/quickstyle/simple1" qsCatId="simple" csTypeId="urn:microsoft.com/office/officeart/2005/8/colors/accent2_5" csCatId="accent2" phldr="1"/>
      <dgm:spPr/>
      <dgm:t>
        <a:bodyPr/>
        <a:lstStyle/>
        <a:p>
          <a:endParaRPr lang="es-MX"/>
        </a:p>
      </dgm:t>
    </dgm:pt>
    <dgm:pt modelId="{45CA9766-D00D-4711-9CF3-457E05A19DF7}">
      <dgm:prSet phldrT="[Texto]" custT="1"/>
      <dgm:spPr/>
      <dgm:t>
        <a:bodyPr/>
        <a:lstStyle/>
        <a:p>
          <a:r>
            <a:rPr lang="es-MX" sz="3000" b="1" dirty="0" smtClean="0">
              <a:solidFill>
                <a:schemeClr val="tx1"/>
              </a:solidFill>
            </a:rPr>
            <a:t>Acceso</a:t>
          </a:r>
          <a:endParaRPr lang="es-MX" sz="3000" b="1" dirty="0">
            <a:solidFill>
              <a:schemeClr val="tx1"/>
            </a:solidFill>
          </a:endParaRPr>
        </a:p>
      </dgm:t>
    </dgm:pt>
    <dgm:pt modelId="{5D503ED4-AA39-4595-B248-503A59F2E586}" type="parTrans" cxnId="{B5011AC9-5787-40CC-9491-D6930506F94B}">
      <dgm:prSet/>
      <dgm:spPr/>
      <dgm:t>
        <a:bodyPr/>
        <a:lstStyle/>
        <a:p>
          <a:endParaRPr lang="es-MX"/>
        </a:p>
      </dgm:t>
    </dgm:pt>
    <dgm:pt modelId="{DB05C5AE-962C-434A-9CFF-F0A255C539D6}" type="sibTrans" cxnId="{B5011AC9-5787-40CC-9491-D6930506F94B}">
      <dgm:prSet/>
      <dgm:spPr/>
      <dgm:t>
        <a:bodyPr/>
        <a:lstStyle/>
        <a:p>
          <a:endParaRPr lang="es-MX"/>
        </a:p>
      </dgm:t>
    </dgm:pt>
    <dgm:pt modelId="{DF8CBA9A-8ED1-446B-BE97-6B713842909E}">
      <dgm:prSet phldrT="[Texto]" custT="1"/>
      <dgm:spPr/>
      <dgm:t>
        <a:bodyPr/>
        <a:lstStyle/>
        <a:p>
          <a:r>
            <a:rPr lang="es-MX" sz="2000" b="1" dirty="0" smtClean="0"/>
            <a:t>Indicar la modalidad en la prefiere que se reproduzcan los datos.</a:t>
          </a:r>
          <a:endParaRPr lang="es-MX" sz="2000" b="1" dirty="0"/>
        </a:p>
      </dgm:t>
    </dgm:pt>
    <dgm:pt modelId="{A29BED1A-FA6B-4320-AC30-CD24224DAF2A}" type="parTrans" cxnId="{5DC99ECB-7378-4CAB-8EC9-203510D45709}">
      <dgm:prSet/>
      <dgm:spPr/>
      <dgm:t>
        <a:bodyPr/>
        <a:lstStyle/>
        <a:p>
          <a:endParaRPr lang="es-MX"/>
        </a:p>
      </dgm:t>
    </dgm:pt>
    <dgm:pt modelId="{E2B84E12-92B6-49F8-8CDC-056653435C83}" type="sibTrans" cxnId="{5DC99ECB-7378-4CAB-8EC9-203510D45709}">
      <dgm:prSet/>
      <dgm:spPr/>
      <dgm:t>
        <a:bodyPr/>
        <a:lstStyle/>
        <a:p>
          <a:endParaRPr lang="es-MX"/>
        </a:p>
      </dgm:t>
    </dgm:pt>
    <dgm:pt modelId="{E106AF5A-4B0F-47A1-8CFE-E4E12872B2B3}">
      <dgm:prSet phldrT="[Texto]"/>
      <dgm:spPr/>
      <dgm:t>
        <a:bodyPr/>
        <a:lstStyle/>
        <a:p>
          <a:r>
            <a:rPr lang="es-MX" b="1" dirty="0" smtClean="0">
              <a:solidFill>
                <a:schemeClr val="tx1"/>
              </a:solidFill>
            </a:rPr>
            <a:t>Rectificación</a:t>
          </a:r>
          <a:endParaRPr lang="es-MX" b="1" dirty="0">
            <a:solidFill>
              <a:schemeClr val="tx1"/>
            </a:solidFill>
          </a:endParaRPr>
        </a:p>
      </dgm:t>
    </dgm:pt>
    <dgm:pt modelId="{AE4F96FB-6701-49FE-B477-8717C71EE49E}" type="parTrans" cxnId="{0563A979-21C4-4000-88D3-58F4F58DD3D9}">
      <dgm:prSet/>
      <dgm:spPr/>
      <dgm:t>
        <a:bodyPr/>
        <a:lstStyle/>
        <a:p>
          <a:endParaRPr lang="es-MX"/>
        </a:p>
      </dgm:t>
    </dgm:pt>
    <dgm:pt modelId="{55C86DA7-1BCF-4FD5-9E27-98C1DD8B5B98}" type="sibTrans" cxnId="{0563A979-21C4-4000-88D3-58F4F58DD3D9}">
      <dgm:prSet/>
      <dgm:spPr/>
      <dgm:t>
        <a:bodyPr/>
        <a:lstStyle/>
        <a:p>
          <a:endParaRPr lang="es-MX"/>
        </a:p>
      </dgm:t>
    </dgm:pt>
    <dgm:pt modelId="{607700B8-2A48-4D45-A544-B4083288BD8A}">
      <dgm:prSet phldrT="[Texto]" custT="1"/>
      <dgm:spPr/>
      <dgm:t>
        <a:bodyPr/>
        <a:lstStyle/>
        <a:p>
          <a:r>
            <a:rPr lang="es-MX" sz="2000" b="1" dirty="0" smtClean="0"/>
            <a:t>Especificar las modificaciones que se solicitan y aportar los documentos que lo sustenten.</a:t>
          </a:r>
          <a:endParaRPr lang="es-MX" sz="2000" b="1" dirty="0"/>
        </a:p>
      </dgm:t>
    </dgm:pt>
    <dgm:pt modelId="{5F14A52A-44C5-4E20-A203-9548DE2FF47B}" type="parTrans" cxnId="{C1DA155B-D731-4058-A642-90E32C636641}">
      <dgm:prSet/>
      <dgm:spPr/>
      <dgm:t>
        <a:bodyPr/>
        <a:lstStyle/>
        <a:p>
          <a:endParaRPr lang="es-MX"/>
        </a:p>
      </dgm:t>
    </dgm:pt>
    <dgm:pt modelId="{3EA9111C-5533-4A94-A5F6-34BD390E6D24}" type="sibTrans" cxnId="{C1DA155B-D731-4058-A642-90E32C636641}">
      <dgm:prSet/>
      <dgm:spPr/>
      <dgm:t>
        <a:bodyPr/>
        <a:lstStyle/>
        <a:p>
          <a:endParaRPr lang="es-MX"/>
        </a:p>
      </dgm:t>
    </dgm:pt>
    <dgm:pt modelId="{0F8624C2-BB11-4098-8459-784E78D69D74}">
      <dgm:prSet phldrT="[Texto]"/>
      <dgm:spPr/>
      <dgm:t>
        <a:bodyPr/>
        <a:lstStyle/>
        <a:p>
          <a:r>
            <a:rPr lang="es-MX" b="1" dirty="0" smtClean="0">
              <a:solidFill>
                <a:schemeClr val="tx1"/>
              </a:solidFill>
            </a:rPr>
            <a:t>Cancelación</a:t>
          </a:r>
          <a:endParaRPr lang="es-MX" b="1" dirty="0">
            <a:solidFill>
              <a:schemeClr val="tx1"/>
            </a:solidFill>
          </a:endParaRPr>
        </a:p>
      </dgm:t>
    </dgm:pt>
    <dgm:pt modelId="{462160F8-E7FD-48DB-9AF8-F1216067E72D}" type="parTrans" cxnId="{D92BE56F-58D0-4D88-A95E-885E493F04E0}">
      <dgm:prSet/>
      <dgm:spPr/>
      <dgm:t>
        <a:bodyPr/>
        <a:lstStyle/>
        <a:p>
          <a:endParaRPr lang="es-MX"/>
        </a:p>
      </dgm:t>
    </dgm:pt>
    <dgm:pt modelId="{00AC3468-1953-4C1C-8773-81D90ADF70C2}" type="sibTrans" cxnId="{D92BE56F-58D0-4D88-A95E-885E493F04E0}">
      <dgm:prSet/>
      <dgm:spPr/>
      <dgm:t>
        <a:bodyPr/>
        <a:lstStyle/>
        <a:p>
          <a:endParaRPr lang="es-MX"/>
        </a:p>
      </dgm:t>
    </dgm:pt>
    <dgm:pt modelId="{030AED93-3D5F-478F-9128-FBC36B2F24AF}">
      <dgm:prSet phldrT="[Texto]" custT="1"/>
      <dgm:spPr/>
      <dgm:t>
        <a:bodyPr/>
        <a:lstStyle/>
        <a:p>
          <a:r>
            <a:rPr lang="es-MX" sz="2000" b="1" dirty="0" smtClean="0"/>
            <a:t>Señalar las causas que motivan la petición de que se eliminen los datos, registros o bases de datos.</a:t>
          </a:r>
          <a:endParaRPr lang="es-MX" sz="2000" b="1" dirty="0"/>
        </a:p>
      </dgm:t>
    </dgm:pt>
    <dgm:pt modelId="{F11D5210-9064-4FF8-970D-23D87BC07CD9}" type="parTrans" cxnId="{ECCBF852-3E60-4E4E-9555-B84BE2552A56}">
      <dgm:prSet/>
      <dgm:spPr/>
      <dgm:t>
        <a:bodyPr/>
        <a:lstStyle/>
        <a:p>
          <a:endParaRPr lang="es-MX"/>
        </a:p>
      </dgm:t>
    </dgm:pt>
    <dgm:pt modelId="{90E87EC0-FCDF-4344-90CA-615CE40D7105}" type="sibTrans" cxnId="{ECCBF852-3E60-4E4E-9555-B84BE2552A56}">
      <dgm:prSet/>
      <dgm:spPr/>
      <dgm:t>
        <a:bodyPr/>
        <a:lstStyle/>
        <a:p>
          <a:endParaRPr lang="es-MX"/>
        </a:p>
      </dgm:t>
    </dgm:pt>
    <dgm:pt modelId="{04314E15-9FDB-408B-90D0-6AD2C363A813}">
      <dgm:prSet phldrT="[Texto]"/>
      <dgm:spPr/>
      <dgm:t>
        <a:bodyPr/>
        <a:lstStyle/>
        <a:p>
          <a:r>
            <a:rPr lang="es-MX" b="1" dirty="0" smtClean="0">
              <a:solidFill>
                <a:schemeClr val="tx1"/>
              </a:solidFill>
            </a:rPr>
            <a:t>Oposición</a:t>
          </a:r>
          <a:endParaRPr lang="es-MX" b="1" dirty="0">
            <a:solidFill>
              <a:schemeClr val="tx1"/>
            </a:solidFill>
          </a:endParaRPr>
        </a:p>
      </dgm:t>
    </dgm:pt>
    <dgm:pt modelId="{25DFF5A4-5D72-408E-A295-ABCB4AA2207A}" type="parTrans" cxnId="{2177B6F7-4B92-4E9A-9C19-F7316E1A9977}">
      <dgm:prSet/>
      <dgm:spPr/>
      <dgm:t>
        <a:bodyPr/>
        <a:lstStyle/>
        <a:p>
          <a:endParaRPr lang="es-MX"/>
        </a:p>
      </dgm:t>
    </dgm:pt>
    <dgm:pt modelId="{D3BE6C2A-1D58-4EDF-8F90-806C63DE0B2D}" type="sibTrans" cxnId="{2177B6F7-4B92-4E9A-9C19-F7316E1A9977}">
      <dgm:prSet/>
      <dgm:spPr/>
      <dgm:t>
        <a:bodyPr/>
        <a:lstStyle/>
        <a:p>
          <a:endParaRPr lang="es-MX"/>
        </a:p>
      </dgm:t>
    </dgm:pt>
    <dgm:pt modelId="{70281F1B-362D-40DD-97CB-9022ED33C34B}">
      <dgm:prSet phldrT="[Texto]" custT="1"/>
      <dgm:spPr/>
      <dgm:t>
        <a:bodyPr/>
        <a:lstStyle/>
        <a:p>
          <a:r>
            <a:rPr lang="es-MX" sz="2000" b="1" dirty="0" smtClean="0"/>
            <a:t>Manifestar las causas o la situación para solicitar que concluya el tratamiento y el daño que le causaría que dicho tratamiento continúe.</a:t>
          </a:r>
          <a:endParaRPr lang="es-MX" sz="2000" b="1" dirty="0"/>
        </a:p>
      </dgm:t>
    </dgm:pt>
    <dgm:pt modelId="{0561E93A-368F-4726-A7E3-30CA553E1452}" type="parTrans" cxnId="{DA3D6890-AA2B-4A9D-B5C8-4B08BC339B41}">
      <dgm:prSet/>
      <dgm:spPr/>
      <dgm:t>
        <a:bodyPr/>
        <a:lstStyle/>
        <a:p>
          <a:endParaRPr lang="es-MX"/>
        </a:p>
      </dgm:t>
    </dgm:pt>
    <dgm:pt modelId="{FD92E3A6-E830-4EA1-8B08-96E0F834B24A}" type="sibTrans" cxnId="{DA3D6890-AA2B-4A9D-B5C8-4B08BC339B41}">
      <dgm:prSet/>
      <dgm:spPr/>
      <dgm:t>
        <a:bodyPr/>
        <a:lstStyle/>
        <a:p>
          <a:endParaRPr lang="es-MX"/>
        </a:p>
      </dgm:t>
    </dgm:pt>
    <dgm:pt modelId="{40CC65A4-577F-41A3-AB0B-3DFA98D43C8C}" type="pres">
      <dgm:prSet presAssocID="{A7E6BE09-77A0-42D8-A435-82C83A4299C0}" presName="Name0" presStyleCnt="0">
        <dgm:presLayoutVars>
          <dgm:dir/>
          <dgm:animLvl val="lvl"/>
          <dgm:resizeHandles val="exact"/>
        </dgm:presLayoutVars>
      </dgm:prSet>
      <dgm:spPr/>
      <dgm:t>
        <a:bodyPr/>
        <a:lstStyle/>
        <a:p>
          <a:endParaRPr lang="es-MX"/>
        </a:p>
      </dgm:t>
    </dgm:pt>
    <dgm:pt modelId="{A6672276-7A23-4F85-BF3E-F17E58C92E84}" type="pres">
      <dgm:prSet presAssocID="{45CA9766-D00D-4711-9CF3-457E05A19DF7}" presName="linNode" presStyleCnt="0"/>
      <dgm:spPr/>
      <dgm:t>
        <a:bodyPr/>
        <a:lstStyle/>
        <a:p>
          <a:endParaRPr lang="es-MX"/>
        </a:p>
      </dgm:t>
    </dgm:pt>
    <dgm:pt modelId="{9060ED8D-D233-425E-ABA9-A52A40D0DB25}" type="pres">
      <dgm:prSet presAssocID="{45CA9766-D00D-4711-9CF3-457E05A19DF7}" presName="parentText" presStyleLbl="node1" presStyleIdx="0" presStyleCnt="4" custScaleX="81818" custScaleY="78697" custLinFactNeighborX="-6534">
        <dgm:presLayoutVars>
          <dgm:chMax val="1"/>
          <dgm:bulletEnabled val="1"/>
        </dgm:presLayoutVars>
      </dgm:prSet>
      <dgm:spPr/>
      <dgm:t>
        <a:bodyPr/>
        <a:lstStyle/>
        <a:p>
          <a:endParaRPr lang="es-MX"/>
        </a:p>
      </dgm:t>
    </dgm:pt>
    <dgm:pt modelId="{1D84F76F-D48A-45A3-8624-45F4FC16F802}" type="pres">
      <dgm:prSet presAssocID="{45CA9766-D00D-4711-9CF3-457E05A19DF7}" presName="descendantText" presStyleLbl="alignAccFollowNode1" presStyleIdx="0" presStyleCnt="4" custScaleX="108543" custLinFactNeighborX="-3210" custLinFactNeighborY="-6387">
        <dgm:presLayoutVars>
          <dgm:bulletEnabled val="1"/>
        </dgm:presLayoutVars>
      </dgm:prSet>
      <dgm:spPr/>
      <dgm:t>
        <a:bodyPr/>
        <a:lstStyle/>
        <a:p>
          <a:endParaRPr lang="es-MX"/>
        </a:p>
      </dgm:t>
    </dgm:pt>
    <dgm:pt modelId="{99050E97-940B-4877-ACCC-1965AB73294C}" type="pres">
      <dgm:prSet presAssocID="{DB05C5AE-962C-434A-9CFF-F0A255C539D6}" presName="sp" presStyleCnt="0"/>
      <dgm:spPr/>
      <dgm:t>
        <a:bodyPr/>
        <a:lstStyle/>
        <a:p>
          <a:endParaRPr lang="es-MX"/>
        </a:p>
      </dgm:t>
    </dgm:pt>
    <dgm:pt modelId="{284FE56A-F744-4186-86FF-7E3BDE13EA2B}" type="pres">
      <dgm:prSet presAssocID="{E106AF5A-4B0F-47A1-8CFE-E4E12872B2B3}" presName="linNode" presStyleCnt="0"/>
      <dgm:spPr/>
      <dgm:t>
        <a:bodyPr/>
        <a:lstStyle/>
        <a:p>
          <a:endParaRPr lang="es-MX"/>
        </a:p>
      </dgm:t>
    </dgm:pt>
    <dgm:pt modelId="{C5611A0C-F654-4D47-A2E3-369E5A8F5092}" type="pres">
      <dgm:prSet presAssocID="{E106AF5A-4B0F-47A1-8CFE-E4E12872B2B3}" presName="parentText" presStyleLbl="node1" presStyleIdx="1" presStyleCnt="4" custScaleX="81818" custScaleY="82077" custLinFactNeighborX="-6534">
        <dgm:presLayoutVars>
          <dgm:chMax val="1"/>
          <dgm:bulletEnabled val="1"/>
        </dgm:presLayoutVars>
      </dgm:prSet>
      <dgm:spPr/>
      <dgm:t>
        <a:bodyPr/>
        <a:lstStyle/>
        <a:p>
          <a:endParaRPr lang="es-MX"/>
        </a:p>
      </dgm:t>
    </dgm:pt>
    <dgm:pt modelId="{1531BB71-92EA-4C0C-B85A-67A761617D99}" type="pres">
      <dgm:prSet presAssocID="{E106AF5A-4B0F-47A1-8CFE-E4E12872B2B3}" presName="descendantText" presStyleLbl="alignAccFollowNode1" presStyleIdx="1" presStyleCnt="4" custScaleX="108523" custLinFactNeighborX="-2507" custLinFactNeighborY="347">
        <dgm:presLayoutVars>
          <dgm:bulletEnabled val="1"/>
        </dgm:presLayoutVars>
      </dgm:prSet>
      <dgm:spPr/>
      <dgm:t>
        <a:bodyPr/>
        <a:lstStyle/>
        <a:p>
          <a:endParaRPr lang="es-MX"/>
        </a:p>
      </dgm:t>
    </dgm:pt>
    <dgm:pt modelId="{DEDAB6CF-24F0-4687-B99F-17FD0BBD306C}" type="pres">
      <dgm:prSet presAssocID="{55C86DA7-1BCF-4FD5-9E27-98C1DD8B5B98}" presName="sp" presStyleCnt="0"/>
      <dgm:spPr/>
      <dgm:t>
        <a:bodyPr/>
        <a:lstStyle/>
        <a:p>
          <a:endParaRPr lang="es-MX"/>
        </a:p>
      </dgm:t>
    </dgm:pt>
    <dgm:pt modelId="{6B5DAF05-BEB7-4362-A0B6-9F23AA5E3948}" type="pres">
      <dgm:prSet presAssocID="{0F8624C2-BB11-4098-8459-784E78D69D74}" presName="linNode" presStyleCnt="0"/>
      <dgm:spPr/>
      <dgm:t>
        <a:bodyPr/>
        <a:lstStyle/>
        <a:p>
          <a:endParaRPr lang="es-MX"/>
        </a:p>
      </dgm:t>
    </dgm:pt>
    <dgm:pt modelId="{A61D7738-CF07-45ED-BA5F-B7BA66AC0EE6}" type="pres">
      <dgm:prSet presAssocID="{0F8624C2-BB11-4098-8459-784E78D69D74}" presName="parentText" presStyleLbl="node1" presStyleIdx="2" presStyleCnt="4" custScaleX="81819" custScaleY="78534" custLinFactNeighborX="-6534">
        <dgm:presLayoutVars>
          <dgm:chMax val="1"/>
          <dgm:bulletEnabled val="1"/>
        </dgm:presLayoutVars>
      </dgm:prSet>
      <dgm:spPr/>
      <dgm:t>
        <a:bodyPr/>
        <a:lstStyle/>
        <a:p>
          <a:endParaRPr lang="es-MX"/>
        </a:p>
      </dgm:t>
    </dgm:pt>
    <dgm:pt modelId="{F10AC7DE-E168-439D-95E0-F2912074BC8E}" type="pres">
      <dgm:prSet presAssocID="{0F8624C2-BB11-4098-8459-784E78D69D74}" presName="descendantText" presStyleLbl="alignAccFollowNode1" presStyleIdx="2" presStyleCnt="4" custScaleX="107995" custLinFactNeighborX="-1497">
        <dgm:presLayoutVars>
          <dgm:bulletEnabled val="1"/>
        </dgm:presLayoutVars>
      </dgm:prSet>
      <dgm:spPr/>
      <dgm:t>
        <a:bodyPr/>
        <a:lstStyle/>
        <a:p>
          <a:endParaRPr lang="es-MX"/>
        </a:p>
      </dgm:t>
    </dgm:pt>
    <dgm:pt modelId="{F58F6FA5-E75A-414E-ABE5-4B723400FD0D}" type="pres">
      <dgm:prSet presAssocID="{00AC3468-1953-4C1C-8773-81D90ADF70C2}" presName="sp" presStyleCnt="0"/>
      <dgm:spPr/>
      <dgm:t>
        <a:bodyPr/>
        <a:lstStyle/>
        <a:p>
          <a:endParaRPr lang="es-MX"/>
        </a:p>
      </dgm:t>
    </dgm:pt>
    <dgm:pt modelId="{8EA76FCB-568E-4D2B-9C22-61953AF90965}" type="pres">
      <dgm:prSet presAssocID="{04314E15-9FDB-408B-90D0-6AD2C363A813}" presName="linNode" presStyleCnt="0"/>
      <dgm:spPr/>
      <dgm:t>
        <a:bodyPr/>
        <a:lstStyle/>
        <a:p>
          <a:endParaRPr lang="es-MX"/>
        </a:p>
      </dgm:t>
    </dgm:pt>
    <dgm:pt modelId="{09E9FBC7-64C9-4C7C-9B02-F433B3CFFD64}" type="pres">
      <dgm:prSet presAssocID="{04314E15-9FDB-408B-90D0-6AD2C363A813}" presName="parentText" presStyleLbl="node1" presStyleIdx="3" presStyleCnt="4" custScaleX="81818" custScaleY="80453" custLinFactNeighborX="-6534">
        <dgm:presLayoutVars>
          <dgm:chMax val="1"/>
          <dgm:bulletEnabled val="1"/>
        </dgm:presLayoutVars>
      </dgm:prSet>
      <dgm:spPr/>
      <dgm:t>
        <a:bodyPr/>
        <a:lstStyle/>
        <a:p>
          <a:endParaRPr lang="es-MX"/>
        </a:p>
      </dgm:t>
    </dgm:pt>
    <dgm:pt modelId="{5E390121-7454-41AE-AC76-982044743DF8}" type="pres">
      <dgm:prSet presAssocID="{04314E15-9FDB-408B-90D0-6AD2C363A813}" presName="descendantText" presStyleLbl="alignAccFollowNode1" presStyleIdx="3" presStyleCnt="4" custScaleX="109680" custScaleY="115917" custLinFactNeighborX="-4022" custLinFactNeighborY="548">
        <dgm:presLayoutVars>
          <dgm:bulletEnabled val="1"/>
        </dgm:presLayoutVars>
      </dgm:prSet>
      <dgm:spPr/>
      <dgm:t>
        <a:bodyPr/>
        <a:lstStyle/>
        <a:p>
          <a:endParaRPr lang="es-MX"/>
        </a:p>
      </dgm:t>
    </dgm:pt>
  </dgm:ptLst>
  <dgm:cxnLst>
    <dgm:cxn modelId="{AF62D137-4405-4C8A-A3D2-2ECBE0ADBFE0}" type="presOf" srcId="{70281F1B-362D-40DD-97CB-9022ED33C34B}" destId="{5E390121-7454-41AE-AC76-982044743DF8}" srcOrd="0" destOrd="0" presId="urn:microsoft.com/office/officeart/2005/8/layout/vList5"/>
    <dgm:cxn modelId="{2177B6F7-4B92-4E9A-9C19-F7316E1A9977}" srcId="{A7E6BE09-77A0-42D8-A435-82C83A4299C0}" destId="{04314E15-9FDB-408B-90D0-6AD2C363A813}" srcOrd="3" destOrd="0" parTransId="{25DFF5A4-5D72-408E-A295-ABCB4AA2207A}" sibTransId="{D3BE6C2A-1D58-4EDF-8F90-806C63DE0B2D}"/>
    <dgm:cxn modelId="{0563A979-21C4-4000-88D3-58F4F58DD3D9}" srcId="{A7E6BE09-77A0-42D8-A435-82C83A4299C0}" destId="{E106AF5A-4B0F-47A1-8CFE-E4E12872B2B3}" srcOrd="1" destOrd="0" parTransId="{AE4F96FB-6701-49FE-B477-8717C71EE49E}" sibTransId="{55C86DA7-1BCF-4FD5-9E27-98C1DD8B5B98}"/>
    <dgm:cxn modelId="{48381C23-05B8-45D7-82E7-0AE1C3ABCA56}" type="presOf" srcId="{DF8CBA9A-8ED1-446B-BE97-6B713842909E}" destId="{1D84F76F-D48A-45A3-8624-45F4FC16F802}" srcOrd="0" destOrd="0" presId="urn:microsoft.com/office/officeart/2005/8/layout/vList5"/>
    <dgm:cxn modelId="{ECCBF852-3E60-4E4E-9555-B84BE2552A56}" srcId="{0F8624C2-BB11-4098-8459-784E78D69D74}" destId="{030AED93-3D5F-478F-9128-FBC36B2F24AF}" srcOrd="0" destOrd="0" parTransId="{F11D5210-9064-4FF8-970D-23D87BC07CD9}" sibTransId="{90E87EC0-FCDF-4344-90CA-615CE40D7105}"/>
    <dgm:cxn modelId="{B98313ED-759A-4BEF-A6D8-DBED2B95ADB1}" type="presOf" srcId="{45CA9766-D00D-4711-9CF3-457E05A19DF7}" destId="{9060ED8D-D233-425E-ABA9-A52A40D0DB25}" srcOrd="0" destOrd="0" presId="urn:microsoft.com/office/officeart/2005/8/layout/vList5"/>
    <dgm:cxn modelId="{C1DA155B-D731-4058-A642-90E32C636641}" srcId="{E106AF5A-4B0F-47A1-8CFE-E4E12872B2B3}" destId="{607700B8-2A48-4D45-A544-B4083288BD8A}" srcOrd="0" destOrd="0" parTransId="{5F14A52A-44C5-4E20-A203-9548DE2FF47B}" sibTransId="{3EA9111C-5533-4A94-A5F6-34BD390E6D24}"/>
    <dgm:cxn modelId="{D92BE56F-58D0-4D88-A95E-885E493F04E0}" srcId="{A7E6BE09-77A0-42D8-A435-82C83A4299C0}" destId="{0F8624C2-BB11-4098-8459-784E78D69D74}" srcOrd="2" destOrd="0" parTransId="{462160F8-E7FD-48DB-9AF8-F1216067E72D}" sibTransId="{00AC3468-1953-4C1C-8773-81D90ADF70C2}"/>
    <dgm:cxn modelId="{6DA43C12-0167-4735-BE20-90ABF21DF181}" type="presOf" srcId="{E106AF5A-4B0F-47A1-8CFE-E4E12872B2B3}" destId="{C5611A0C-F654-4D47-A2E3-369E5A8F5092}" srcOrd="0" destOrd="0" presId="urn:microsoft.com/office/officeart/2005/8/layout/vList5"/>
    <dgm:cxn modelId="{DA3D6890-AA2B-4A9D-B5C8-4B08BC339B41}" srcId="{04314E15-9FDB-408B-90D0-6AD2C363A813}" destId="{70281F1B-362D-40DD-97CB-9022ED33C34B}" srcOrd="0" destOrd="0" parTransId="{0561E93A-368F-4726-A7E3-30CA553E1452}" sibTransId="{FD92E3A6-E830-4EA1-8B08-96E0F834B24A}"/>
    <dgm:cxn modelId="{298AC113-A41F-4FAE-B859-C373500B23E0}" type="presOf" srcId="{A7E6BE09-77A0-42D8-A435-82C83A4299C0}" destId="{40CC65A4-577F-41A3-AB0B-3DFA98D43C8C}" srcOrd="0" destOrd="0" presId="urn:microsoft.com/office/officeart/2005/8/layout/vList5"/>
    <dgm:cxn modelId="{4EC0F1C4-8B97-4E29-9888-0E2F83091C15}" type="presOf" srcId="{0F8624C2-BB11-4098-8459-784E78D69D74}" destId="{A61D7738-CF07-45ED-BA5F-B7BA66AC0EE6}" srcOrd="0" destOrd="0" presId="urn:microsoft.com/office/officeart/2005/8/layout/vList5"/>
    <dgm:cxn modelId="{D3DA30A9-962B-49B2-AEBB-6456680D9204}" type="presOf" srcId="{030AED93-3D5F-478F-9128-FBC36B2F24AF}" destId="{F10AC7DE-E168-439D-95E0-F2912074BC8E}" srcOrd="0" destOrd="0" presId="urn:microsoft.com/office/officeart/2005/8/layout/vList5"/>
    <dgm:cxn modelId="{5DC99ECB-7378-4CAB-8EC9-203510D45709}" srcId="{45CA9766-D00D-4711-9CF3-457E05A19DF7}" destId="{DF8CBA9A-8ED1-446B-BE97-6B713842909E}" srcOrd="0" destOrd="0" parTransId="{A29BED1A-FA6B-4320-AC30-CD24224DAF2A}" sibTransId="{E2B84E12-92B6-49F8-8CDC-056653435C83}"/>
    <dgm:cxn modelId="{9D517451-4FBE-4D67-86A3-550B21814022}" type="presOf" srcId="{607700B8-2A48-4D45-A544-B4083288BD8A}" destId="{1531BB71-92EA-4C0C-B85A-67A761617D99}" srcOrd="0" destOrd="0" presId="urn:microsoft.com/office/officeart/2005/8/layout/vList5"/>
    <dgm:cxn modelId="{9D3E72F1-9715-4A1D-83A7-5B67FDAA25C4}" type="presOf" srcId="{04314E15-9FDB-408B-90D0-6AD2C363A813}" destId="{09E9FBC7-64C9-4C7C-9B02-F433B3CFFD64}" srcOrd="0" destOrd="0" presId="urn:microsoft.com/office/officeart/2005/8/layout/vList5"/>
    <dgm:cxn modelId="{B5011AC9-5787-40CC-9491-D6930506F94B}" srcId="{A7E6BE09-77A0-42D8-A435-82C83A4299C0}" destId="{45CA9766-D00D-4711-9CF3-457E05A19DF7}" srcOrd="0" destOrd="0" parTransId="{5D503ED4-AA39-4595-B248-503A59F2E586}" sibTransId="{DB05C5AE-962C-434A-9CFF-F0A255C539D6}"/>
    <dgm:cxn modelId="{852CE250-B012-446A-AC19-8895B49FD641}" type="presParOf" srcId="{40CC65A4-577F-41A3-AB0B-3DFA98D43C8C}" destId="{A6672276-7A23-4F85-BF3E-F17E58C92E84}" srcOrd="0" destOrd="0" presId="urn:microsoft.com/office/officeart/2005/8/layout/vList5"/>
    <dgm:cxn modelId="{2B0F29B0-4A05-4224-AE1F-FBC431A79317}" type="presParOf" srcId="{A6672276-7A23-4F85-BF3E-F17E58C92E84}" destId="{9060ED8D-D233-425E-ABA9-A52A40D0DB25}" srcOrd="0" destOrd="0" presId="urn:microsoft.com/office/officeart/2005/8/layout/vList5"/>
    <dgm:cxn modelId="{6C26F57A-3B7A-4A71-9D1B-4A89D4DB4848}" type="presParOf" srcId="{A6672276-7A23-4F85-BF3E-F17E58C92E84}" destId="{1D84F76F-D48A-45A3-8624-45F4FC16F802}" srcOrd="1" destOrd="0" presId="urn:microsoft.com/office/officeart/2005/8/layout/vList5"/>
    <dgm:cxn modelId="{26BA7239-0524-4C08-939C-3437F70821FA}" type="presParOf" srcId="{40CC65A4-577F-41A3-AB0B-3DFA98D43C8C}" destId="{99050E97-940B-4877-ACCC-1965AB73294C}" srcOrd="1" destOrd="0" presId="urn:microsoft.com/office/officeart/2005/8/layout/vList5"/>
    <dgm:cxn modelId="{D70FEBF2-3287-4BD5-87FE-2AF977C204F8}" type="presParOf" srcId="{40CC65A4-577F-41A3-AB0B-3DFA98D43C8C}" destId="{284FE56A-F744-4186-86FF-7E3BDE13EA2B}" srcOrd="2" destOrd="0" presId="urn:microsoft.com/office/officeart/2005/8/layout/vList5"/>
    <dgm:cxn modelId="{D8AD11FA-967F-4C1C-8954-A132C904D3E2}" type="presParOf" srcId="{284FE56A-F744-4186-86FF-7E3BDE13EA2B}" destId="{C5611A0C-F654-4D47-A2E3-369E5A8F5092}" srcOrd="0" destOrd="0" presId="urn:microsoft.com/office/officeart/2005/8/layout/vList5"/>
    <dgm:cxn modelId="{BBAE89B2-5376-4396-B0A3-30922CE084A2}" type="presParOf" srcId="{284FE56A-F744-4186-86FF-7E3BDE13EA2B}" destId="{1531BB71-92EA-4C0C-B85A-67A761617D99}" srcOrd="1" destOrd="0" presId="urn:microsoft.com/office/officeart/2005/8/layout/vList5"/>
    <dgm:cxn modelId="{D11353C5-1E6E-4475-A70A-A0474BCC1704}" type="presParOf" srcId="{40CC65A4-577F-41A3-AB0B-3DFA98D43C8C}" destId="{DEDAB6CF-24F0-4687-B99F-17FD0BBD306C}" srcOrd="3" destOrd="0" presId="urn:microsoft.com/office/officeart/2005/8/layout/vList5"/>
    <dgm:cxn modelId="{14F2D7E6-87A5-49B6-946F-2161217BF5EE}" type="presParOf" srcId="{40CC65A4-577F-41A3-AB0B-3DFA98D43C8C}" destId="{6B5DAF05-BEB7-4362-A0B6-9F23AA5E3948}" srcOrd="4" destOrd="0" presId="urn:microsoft.com/office/officeart/2005/8/layout/vList5"/>
    <dgm:cxn modelId="{FACBDF5E-7B1E-45C4-B694-F753FCF6976B}" type="presParOf" srcId="{6B5DAF05-BEB7-4362-A0B6-9F23AA5E3948}" destId="{A61D7738-CF07-45ED-BA5F-B7BA66AC0EE6}" srcOrd="0" destOrd="0" presId="urn:microsoft.com/office/officeart/2005/8/layout/vList5"/>
    <dgm:cxn modelId="{91EF3CAF-DA2F-435D-8150-2E4AB60A0CCE}" type="presParOf" srcId="{6B5DAF05-BEB7-4362-A0B6-9F23AA5E3948}" destId="{F10AC7DE-E168-439D-95E0-F2912074BC8E}" srcOrd="1" destOrd="0" presId="urn:microsoft.com/office/officeart/2005/8/layout/vList5"/>
    <dgm:cxn modelId="{DA2978C0-13CC-4B83-BFDB-C43350299A30}" type="presParOf" srcId="{40CC65A4-577F-41A3-AB0B-3DFA98D43C8C}" destId="{F58F6FA5-E75A-414E-ABE5-4B723400FD0D}" srcOrd="5" destOrd="0" presId="urn:microsoft.com/office/officeart/2005/8/layout/vList5"/>
    <dgm:cxn modelId="{CA757E45-5EAF-43AE-8130-A3DA38E6A771}" type="presParOf" srcId="{40CC65A4-577F-41A3-AB0B-3DFA98D43C8C}" destId="{8EA76FCB-568E-4D2B-9C22-61953AF90965}" srcOrd="6" destOrd="0" presId="urn:microsoft.com/office/officeart/2005/8/layout/vList5"/>
    <dgm:cxn modelId="{BDAC09BC-614A-40EF-8AF3-C8B87ED79F74}" type="presParOf" srcId="{8EA76FCB-568E-4D2B-9C22-61953AF90965}" destId="{09E9FBC7-64C9-4C7C-9B02-F433B3CFFD64}" srcOrd="0" destOrd="0" presId="urn:microsoft.com/office/officeart/2005/8/layout/vList5"/>
    <dgm:cxn modelId="{32400FD8-D48F-4691-A064-23194EE24B5E}" type="presParOf" srcId="{8EA76FCB-568E-4D2B-9C22-61953AF90965}" destId="{5E390121-7454-41AE-AC76-982044743DF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369528-C63C-4A20-9676-6B5202C75590}" type="datetimeFigureOut">
              <a:rPr lang="es-MX" smtClean="0"/>
              <a:pPr/>
              <a:t>16/04/2018</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60424C-F9FD-40A1-86BA-1C1F0B555723}" type="slidenum">
              <a:rPr lang="es-MX" smtClean="0"/>
              <a:pPr/>
              <a:t>‹Nº›</a:t>
            </a:fld>
            <a:endParaRPr lang="es-MX"/>
          </a:p>
        </p:txBody>
      </p:sp>
    </p:spTree>
    <p:extLst>
      <p:ext uri="{BB962C8B-B14F-4D97-AF65-F5344CB8AC3E}">
        <p14:creationId xmlns:p14="http://schemas.microsoft.com/office/powerpoint/2010/main" val="1455093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FF3B3-990B-43DC-9961-761BCB7F52E8}" type="datetimeFigureOut">
              <a:rPr lang="es-ES" smtClean="0"/>
              <a:pPr/>
              <a:t>16/04/2018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5FAC84-9149-48A3-A692-C3251E86E2B2}" type="slidenum">
              <a:rPr lang="es-ES" smtClean="0"/>
              <a:pPr/>
              <a:t>‹Nº›</a:t>
            </a:fld>
            <a:endParaRPr lang="es-ES"/>
          </a:p>
        </p:txBody>
      </p:sp>
    </p:spTree>
    <p:extLst>
      <p:ext uri="{BB962C8B-B14F-4D97-AF65-F5344CB8AC3E}">
        <p14:creationId xmlns:p14="http://schemas.microsoft.com/office/powerpoint/2010/main" val="3232467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9F5FAC84-9149-48A3-A692-C3251E86E2B2}" type="slidenum">
              <a:rPr lang="es-ES" smtClean="0"/>
              <a:pPr/>
              <a:t>1</a:t>
            </a:fld>
            <a:endParaRPr lang="es-ES"/>
          </a:p>
        </p:txBody>
      </p:sp>
    </p:spTree>
    <p:extLst>
      <p:ext uri="{BB962C8B-B14F-4D97-AF65-F5344CB8AC3E}">
        <p14:creationId xmlns:p14="http://schemas.microsoft.com/office/powerpoint/2010/main" val="729733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F5FAC84-9149-48A3-A692-C3251E86E2B2}" type="slidenum">
              <a:rPr lang="es-ES" smtClean="0"/>
              <a:pPr/>
              <a:t>41</a:t>
            </a:fld>
            <a:endParaRPr lang="es-ES"/>
          </a:p>
        </p:txBody>
      </p:sp>
    </p:spTree>
    <p:extLst>
      <p:ext uri="{BB962C8B-B14F-4D97-AF65-F5344CB8AC3E}">
        <p14:creationId xmlns:p14="http://schemas.microsoft.com/office/powerpoint/2010/main" val="1106743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F5FAC84-9149-48A3-A692-C3251E86E2B2}" type="slidenum">
              <a:rPr lang="es-ES" smtClean="0"/>
              <a:pPr/>
              <a:t>42</a:t>
            </a:fld>
            <a:endParaRPr lang="es-ES"/>
          </a:p>
        </p:txBody>
      </p:sp>
    </p:spTree>
    <p:extLst>
      <p:ext uri="{BB962C8B-B14F-4D97-AF65-F5344CB8AC3E}">
        <p14:creationId xmlns:p14="http://schemas.microsoft.com/office/powerpoint/2010/main" val="1106743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9F5FAC84-9149-48A3-A692-C3251E86E2B2}" type="slidenum">
              <a:rPr lang="es-ES" smtClean="0"/>
              <a:pPr/>
              <a:t>54</a:t>
            </a:fld>
            <a:endParaRPr lang="es-ES"/>
          </a:p>
        </p:txBody>
      </p:sp>
    </p:spTree>
    <p:extLst>
      <p:ext uri="{BB962C8B-B14F-4D97-AF65-F5344CB8AC3E}">
        <p14:creationId xmlns:p14="http://schemas.microsoft.com/office/powerpoint/2010/main" val="897160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9F5FAC84-9149-48A3-A692-C3251E86E2B2}" type="slidenum">
              <a:rPr lang="es-ES" smtClean="0"/>
              <a:pPr/>
              <a:t>2</a:t>
            </a:fld>
            <a:endParaRPr lang="es-ES"/>
          </a:p>
        </p:txBody>
      </p:sp>
    </p:spTree>
    <p:extLst>
      <p:ext uri="{BB962C8B-B14F-4D97-AF65-F5344CB8AC3E}">
        <p14:creationId xmlns:p14="http://schemas.microsoft.com/office/powerpoint/2010/main" val="290130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C37F6E3-562C-42BC-9DF0-B4EB5B17680C}" type="slidenum">
              <a:rPr lang="es-MX" smtClean="0"/>
              <a:pPr/>
              <a:t>10</a:t>
            </a:fld>
            <a:endParaRPr lang="es-MX" dirty="0"/>
          </a:p>
        </p:txBody>
      </p:sp>
    </p:spTree>
    <p:extLst>
      <p:ext uri="{BB962C8B-B14F-4D97-AF65-F5344CB8AC3E}">
        <p14:creationId xmlns:p14="http://schemas.microsoft.com/office/powerpoint/2010/main" val="26014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Art. 7</a:t>
            </a:r>
            <a:endParaRPr lang="es-MX" dirty="0"/>
          </a:p>
        </p:txBody>
      </p:sp>
      <p:sp>
        <p:nvSpPr>
          <p:cNvPr id="4" name="3 Marcador de número de diapositiva"/>
          <p:cNvSpPr>
            <a:spLocks noGrp="1"/>
          </p:cNvSpPr>
          <p:nvPr>
            <p:ph type="sldNum" sz="quarter" idx="10"/>
          </p:nvPr>
        </p:nvSpPr>
        <p:spPr/>
        <p:txBody>
          <a:bodyPr/>
          <a:lstStyle/>
          <a:p>
            <a:fld id="{0C37F6E3-562C-42BC-9DF0-B4EB5B17680C}" type="slidenum">
              <a:rPr lang="es-MX" smtClean="0"/>
              <a:pPr/>
              <a:t>11</a:t>
            </a:fld>
            <a:endParaRPr lang="es-MX" dirty="0"/>
          </a:p>
        </p:txBody>
      </p:sp>
    </p:spTree>
    <p:extLst>
      <p:ext uri="{BB962C8B-B14F-4D97-AF65-F5344CB8AC3E}">
        <p14:creationId xmlns:p14="http://schemas.microsoft.com/office/powerpoint/2010/main" val="3702681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C37F6E3-562C-42BC-9DF0-B4EB5B17680C}" type="slidenum">
              <a:rPr lang="es-MX" smtClean="0"/>
              <a:pPr/>
              <a:t>20</a:t>
            </a:fld>
            <a:endParaRPr lang="es-MX" dirty="0"/>
          </a:p>
        </p:txBody>
      </p:sp>
    </p:spTree>
    <p:extLst>
      <p:ext uri="{BB962C8B-B14F-4D97-AF65-F5344CB8AC3E}">
        <p14:creationId xmlns:p14="http://schemas.microsoft.com/office/powerpoint/2010/main" val="1877895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sz="1200" b="0" i="0" u="none" strike="noStrike" kern="1200" baseline="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9F5FAC84-9149-48A3-A692-C3251E86E2B2}" type="slidenum">
              <a:rPr lang="es-ES" smtClean="0"/>
              <a:pPr/>
              <a:t>37</a:t>
            </a:fld>
            <a:endParaRPr lang="es-ES"/>
          </a:p>
        </p:txBody>
      </p:sp>
    </p:spTree>
    <p:extLst>
      <p:ext uri="{BB962C8B-B14F-4D97-AF65-F5344CB8AC3E}">
        <p14:creationId xmlns:p14="http://schemas.microsoft.com/office/powerpoint/2010/main" val="2464179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sz="1200" b="0" i="0" u="none" strike="noStrike" kern="1200" baseline="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9F5FAC84-9149-48A3-A692-C3251E86E2B2}" type="slidenum">
              <a:rPr lang="es-ES" smtClean="0"/>
              <a:pPr/>
              <a:t>38</a:t>
            </a:fld>
            <a:endParaRPr lang="es-ES"/>
          </a:p>
        </p:txBody>
      </p:sp>
    </p:spTree>
    <p:extLst>
      <p:ext uri="{BB962C8B-B14F-4D97-AF65-F5344CB8AC3E}">
        <p14:creationId xmlns:p14="http://schemas.microsoft.com/office/powerpoint/2010/main" val="790164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F5FAC84-9149-48A3-A692-C3251E86E2B2}" type="slidenum">
              <a:rPr lang="es-ES" smtClean="0"/>
              <a:pPr/>
              <a:t>39</a:t>
            </a:fld>
            <a:endParaRPr lang="es-ES"/>
          </a:p>
        </p:txBody>
      </p:sp>
    </p:spTree>
    <p:extLst>
      <p:ext uri="{BB962C8B-B14F-4D97-AF65-F5344CB8AC3E}">
        <p14:creationId xmlns:p14="http://schemas.microsoft.com/office/powerpoint/2010/main" val="933980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F5FAC84-9149-48A3-A692-C3251E86E2B2}" type="slidenum">
              <a:rPr lang="es-ES" smtClean="0"/>
              <a:pPr/>
              <a:t>40</a:t>
            </a:fld>
            <a:endParaRPr lang="es-ES"/>
          </a:p>
        </p:txBody>
      </p:sp>
    </p:spTree>
    <p:extLst>
      <p:ext uri="{BB962C8B-B14F-4D97-AF65-F5344CB8AC3E}">
        <p14:creationId xmlns:p14="http://schemas.microsoft.com/office/powerpoint/2010/main" val="772402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0" name="29 Marcador de fecha"/>
          <p:cNvSpPr>
            <a:spLocks noGrp="1"/>
          </p:cNvSpPr>
          <p:nvPr>
            <p:ph type="dt" sz="half" idx="10"/>
          </p:nvPr>
        </p:nvSpPr>
        <p:spPr/>
        <p:txBody>
          <a:bodyPr/>
          <a:lstStyle>
            <a:lvl1pPr>
              <a:defRPr>
                <a:solidFill>
                  <a:srgbClr val="FFFFFF"/>
                </a:solidFill>
              </a:defRPr>
            </a:lvl1pPr>
            <a:extLst/>
          </a:lstStyle>
          <a:p>
            <a:fld id="{D0D58E45-4859-4109-8A1B-38C441111C2E}" type="datetimeFigureOut">
              <a:rPr lang="es-MX" smtClean="0"/>
              <a:pPr/>
              <a:t>16/04/2018</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70879AA1-DE5E-4B59-B6A9-FB96C61AACC5}" type="slidenum">
              <a:rPr lang="es-MX" smtClean="0"/>
              <a:pPr/>
              <a:t>‹Nº›</a:t>
            </a:fld>
            <a:endParaRPr lang="es-MX"/>
          </a:p>
        </p:txBody>
      </p:sp>
      <p:pic>
        <p:nvPicPr>
          <p:cNvPr id="14" name="Imagen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171784" y="3146668"/>
            <a:ext cx="6858001" cy="56466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a:xfrm>
            <a:off x="755576" y="1481328"/>
            <a:ext cx="8229600" cy="4525963"/>
          </a:xfrm>
          <a:prstGeom prst="rect">
            <a:avLst/>
          </a:prstGeom>
        </p:spPr>
        <p:txBody>
          <a:bodyPr/>
          <a:lstStyle>
            <a:lvl1pPr marL="109728" indent="0" algn="just">
              <a:buNone/>
              <a:defRPr kumimoji="0" lang="es-ES" sz="2700" kern="1200" dirty="0" smtClean="0">
                <a:solidFill>
                  <a:schemeClr val="tx1"/>
                </a:solidFill>
                <a:latin typeface="Arial Narrow" panose="020B0606020202030204" pitchFamily="34" charset="0"/>
                <a:ea typeface="+mn-ea"/>
                <a:cs typeface="+mn-cs"/>
              </a:defRPr>
            </a:lvl1pPr>
            <a:lvl2pPr marL="393192" indent="0">
              <a:buNone/>
              <a:defRPr kumimoji="0" lang="es-ES" sz="2700" kern="1200" dirty="0" smtClean="0">
                <a:solidFill>
                  <a:srgbClr val="AE9F66"/>
                </a:solidFill>
                <a:latin typeface="Arial Narrow" panose="020B0606020202030204" pitchFamily="34" charset="0"/>
                <a:ea typeface="+mn-ea"/>
                <a:cs typeface="+mn-cs"/>
              </a:defRPr>
            </a:lvl2pPr>
            <a:lvl3pPr>
              <a:defRPr kumimoji="0" lang="es-ES" sz="2700" kern="1200" dirty="0" smtClean="0">
                <a:solidFill>
                  <a:srgbClr val="AE9F66"/>
                </a:solidFill>
                <a:latin typeface="Arial Narrow" panose="020B0606020202030204" pitchFamily="34" charset="0"/>
                <a:ea typeface="+mn-ea"/>
                <a:cs typeface="+mn-cs"/>
              </a:defRPr>
            </a:lvl3pPr>
            <a:lvl4pPr>
              <a:defRPr>
                <a:latin typeface="Arial Narrow" panose="020B0606020202030204" pitchFamily="34" charset="0"/>
              </a:defRPr>
            </a:lvl4pPr>
            <a:lvl5pPr>
              <a:defRPr>
                <a:latin typeface="Arial Narrow" panose="020B0606020202030204" pitchFamily="34" charset="0"/>
              </a:defRPr>
            </a:lvl5pPr>
            <a:extLst/>
          </a:lstStyle>
          <a:p>
            <a:pPr lvl="0" eaLnBrk="1" latinLnBrk="0" hangingPunct="1"/>
            <a:r>
              <a:rPr lang="es-ES" dirty="0" smtClean="0"/>
              <a:t>Subtítulo</a:t>
            </a:r>
          </a:p>
        </p:txBody>
      </p:sp>
      <p:sp>
        <p:nvSpPr>
          <p:cNvPr id="4" name="3 Marcador de fecha"/>
          <p:cNvSpPr>
            <a:spLocks noGrp="1"/>
          </p:cNvSpPr>
          <p:nvPr>
            <p:ph type="dt" sz="half" idx="10"/>
          </p:nvPr>
        </p:nvSpPr>
        <p:spPr/>
        <p:txBody>
          <a:bodyPr/>
          <a:lstStyle>
            <a:extLst/>
          </a:lstStyle>
          <a:p>
            <a:fld id="{D0D58E45-4859-4109-8A1B-38C441111C2E}" type="datetimeFigureOut">
              <a:rPr lang="es-MX" smtClean="0"/>
              <a:pPr/>
              <a:t>16/04/2018</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70879AA1-DE5E-4B59-B6A9-FB96C61AACC5}" type="slidenum">
              <a:rPr lang="es-MX" smtClean="0"/>
              <a:pPr/>
              <a:t>‹Nº›</a:t>
            </a:fld>
            <a:endParaRPr lang="es-MX"/>
          </a:p>
        </p:txBody>
      </p:sp>
      <p:pic>
        <p:nvPicPr>
          <p:cNvPr id="2" name="Imagen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05" y="5877272"/>
            <a:ext cx="396239" cy="787018"/>
          </a:xfrm>
          <a:prstGeom prst="rect">
            <a:avLst/>
          </a:prstGeom>
        </p:spPr>
      </p:pic>
      <p:sp>
        <p:nvSpPr>
          <p:cNvPr id="9" name="16 Subtítulo"/>
          <p:cNvSpPr>
            <a:spLocks noGrp="1"/>
          </p:cNvSpPr>
          <p:nvPr>
            <p:ph type="subTitle" idx="13" hasCustomPrompt="1"/>
          </p:nvPr>
        </p:nvSpPr>
        <p:spPr>
          <a:xfrm>
            <a:off x="755576" y="141064"/>
            <a:ext cx="8229600" cy="1199704"/>
          </a:xfrm>
          <a:prstGeom prst="rect">
            <a:avLst/>
          </a:prstGeom>
        </p:spPr>
        <p:txBody>
          <a:bodyPr lIns="45720" rIns="45720"/>
          <a:lstStyle>
            <a:lvl1pPr marL="0" marR="64008" indent="0" algn="l">
              <a:buNone/>
              <a:defRPr kumimoji="0" lang="en-US" sz="3500" b="1" kern="1200" dirty="0">
                <a:solidFill>
                  <a:srgbClr val="594228"/>
                </a:solidFill>
                <a:latin typeface="Arial Narrow" panose="020B0606020202030204" pitchFamily="34" charset="0"/>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dirty="0" smtClean="0"/>
              <a:t>Título del tema</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2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1244910" y="5530"/>
            <a:ext cx="7886700" cy="921062"/>
          </a:xfrm>
          <a:prstGeom prst="rect">
            <a:avLst/>
          </a:prstGeom>
        </p:spPr>
        <p:txBody>
          <a:bodyPr/>
          <a:lstStyle>
            <a:lvl1pPr>
              <a:defRPr>
                <a:solidFill>
                  <a:schemeClr val="bg1"/>
                </a:solidFill>
              </a:defRPr>
            </a:lvl1pPr>
          </a:lstStyle>
          <a:p>
            <a:r>
              <a:rPr lang="es-ES"/>
              <a:t>Haga clic para modificar el estilo de título del patrón</a:t>
            </a:r>
            <a:endParaRPr lang="es-MX"/>
          </a:p>
        </p:txBody>
      </p:sp>
      <p:sp>
        <p:nvSpPr>
          <p:cNvPr id="3" name="Marcador de fecha 2"/>
          <p:cNvSpPr>
            <a:spLocks noGrp="1"/>
          </p:cNvSpPr>
          <p:nvPr>
            <p:ph type="dt" sz="half" idx="10"/>
          </p:nvPr>
        </p:nvSpPr>
        <p:spPr>
          <a:xfrm>
            <a:off x="628650" y="6356351"/>
            <a:ext cx="2057400" cy="365125"/>
          </a:xfrm>
          <a:prstGeom prst="rect">
            <a:avLst/>
          </a:prstGeom>
        </p:spPr>
        <p:txBody>
          <a:bodyPr/>
          <a:lstStyle/>
          <a:p>
            <a:fld id="{47E8B1B7-8B54-4B28-90D2-57B222E4E4EE}" type="datetime1">
              <a:rPr lang="es-MX" smtClean="0"/>
              <a:t>16/04/2018</a:t>
            </a:fld>
            <a:endParaRPr lang="es-MX"/>
          </a:p>
        </p:txBody>
      </p:sp>
      <p:sp>
        <p:nvSpPr>
          <p:cNvPr id="4" name="Marcador de pie de página 3"/>
          <p:cNvSpPr>
            <a:spLocks noGrp="1"/>
          </p:cNvSpPr>
          <p:nvPr>
            <p:ph type="ftr" sz="quarter" idx="11"/>
          </p:nvPr>
        </p:nvSpPr>
        <p:spPr>
          <a:xfrm>
            <a:off x="3028950" y="6356351"/>
            <a:ext cx="3086100" cy="365125"/>
          </a:xfrm>
          <a:prstGeom prst="rect">
            <a:avLst/>
          </a:prstGeom>
        </p:spPr>
        <p:txBody>
          <a:bodyPr/>
          <a:lstStyle/>
          <a:p>
            <a:endParaRPr lang="es-MX"/>
          </a:p>
        </p:txBody>
      </p:sp>
      <p:sp>
        <p:nvSpPr>
          <p:cNvPr id="5" name="Marcador de número de diapositiva 4"/>
          <p:cNvSpPr>
            <a:spLocks noGrp="1"/>
          </p:cNvSpPr>
          <p:nvPr>
            <p:ph type="sldNum" sz="quarter" idx="12"/>
          </p:nvPr>
        </p:nvSpPr>
        <p:spPr>
          <a:xfrm>
            <a:off x="6457950" y="6356351"/>
            <a:ext cx="2057400" cy="365125"/>
          </a:xfrm>
          <a:prstGeom prst="rect">
            <a:avLst/>
          </a:prstGeom>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3078512441"/>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2_Diapositiva de título">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p:cNvSpPr>
            <a:spLocks noGrp="1"/>
          </p:cNvSpPr>
          <p:nvPr>
            <p:ph type="dt" sz="half" idx="10"/>
          </p:nvPr>
        </p:nvSpPr>
        <p:spPr>
          <a:xfrm>
            <a:off x="628650" y="6356351"/>
            <a:ext cx="2057400" cy="365125"/>
          </a:xfrm>
          <a:prstGeom prst="rect">
            <a:avLst/>
          </a:prstGeom>
        </p:spPr>
        <p:txBody>
          <a:bodyPr/>
          <a:lstStyle/>
          <a:p>
            <a:fld id="{BBD87FFC-D189-4340-8645-F0304649CA51}" type="datetime1">
              <a:rPr lang="es-MX" smtClean="0"/>
              <a:t>16/04/2018</a:t>
            </a:fld>
            <a:endParaRPr lang="es-MX"/>
          </a:p>
        </p:txBody>
      </p:sp>
      <p:sp>
        <p:nvSpPr>
          <p:cNvPr id="5" name="Marcador de pie de página 4"/>
          <p:cNvSpPr>
            <a:spLocks noGrp="1"/>
          </p:cNvSpPr>
          <p:nvPr>
            <p:ph type="ftr" sz="quarter" idx="11"/>
          </p:nvPr>
        </p:nvSpPr>
        <p:spPr>
          <a:xfrm>
            <a:off x="3028950" y="6356351"/>
            <a:ext cx="3086100" cy="365125"/>
          </a:xfrm>
          <a:prstGeom prst="rect">
            <a:avLst/>
          </a:prstGeom>
        </p:spPr>
        <p:txBody>
          <a:bodyPr/>
          <a:lstStyle/>
          <a:p>
            <a:endParaRPr lang="es-MX"/>
          </a:p>
        </p:txBody>
      </p:sp>
      <p:sp>
        <p:nvSpPr>
          <p:cNvPr id="6" name="Marcador de número de diapositiva 5"/>
          <p:cNvSpPr>
            <a:spLocks noGrp="1"/>
          </p:cNvSpPr>
          <p:nvPr>
            <p:ph type="sldNum" sz="quarter" idx="12"/>
          </p:nvPr>
        </p:nvSpPr>
        <p:spPr>
          <a:xfrm>
            <a:off x="6457950" y="6356351"/>
            <a:ext cx="2057400" cy="365125"/>
          </a:xfrm>
          <a:prstGeom prst="rect">
            <a:avLst/>
          </a:prstGeom>
        </p:spPr>
        <p:txBody>
          <a:bodyPr/>
          <a:lstStyle/>
          <a:p>
            <a:fld id="{50E2F99C-B5C2-45EA-BEAF-E898FDD661AC}" type="slidenum">
              <a:rPr lang="es-MX" smtClean="0"/>
              <a:t>‹Nº›</a:t>
            </a:fld>
            <a:endParaRPr lang="es-MX"/>
          </a:p>
        </p:txBody>
      </p:sp>
    </p:spTree>
    <p:extLst>
      <p:ext uri="{BB962C8B-B14F-4D97-AF65-F5344CB8AC3E}">
        <p14:creationId xmlns:p14="http://schemas.microsoft.com/office/powerpoint/2010/main" val="3855939155"/>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7A8F82-F968-4F58-9A39-CC4FB6BCC848}" type="datetimeFigureOut">
              <a:rPr lang="es-MX"/>
              <a:pPr>
                <a:defRPr/>
              </a:pPr>
              <a:t>16/04/2018</a:t>
            </a:fld>
            <a:endParaRPr lang="es-MX"/>
          </a:p>
        </p:txBody>
      </p:sp>
      <p:sp>
        <p:nvSpPr>
          <p:cNvPr id="3" name="Footer Placeholder 4"/>
          <p:cNvSpPr>
            <a:spLocks noGrp="1"/>
          </p:cNvSpPr>
          <p:nvPr>
            <p:ph type="ftr" sz="quarter" idx="11"/>
          </p:nvPr>
        </p:nvSpPr>
        <p:spPr/>
        <p:txBody>
          <a:bodyPr/>
          <a:lstStyle>
            <a:lvl1pPr>
              <a:defRPr/>
            </a:lvl1pPr>
          </a:lstStyle>
          <a:p>
            <a:pPr>
              <a:defRPr/>
            </a:pPr>
            <a:endParaRPr lang="es-MX"/>
          </a:p>
        </p:txBody>
      </p:sp>
      <p:sp>
        <p:nvSpPr>
          <p:cNvPr id="4" name="Slide Number Placeholder 5"/>
          <p:cNvSpPr>
            <a:spLocks noGrp="1"/>
          </p:cNvSpPr>
          <p:nvPr>
            <p:ph type="sldNum" sz="quarter" idx="12"/>
          </p:nvPr>
        </p:nvSpPr>
        <p:spPr/>
        <p:txBody>
          <a:bodyPr/>
          <a:lstStyle>
            <a:lvl1pPr>
              <a:defRPr/>
            </a:lvl1pPr>
          </a:lstStyle>
          <a:p>
            <a:fld id="{7813B78C-1D8F-4D98-B978-1B7BD199F170}" type="slidenum">
              <a:rPr lang="es-MX" altLang="es-MX"/>
              <a:pPr/>
              <a:t>‹Nº›</a:t>
            </a:fld>
            <a:endParaRPr lang="es-MX" altLang="es-MX"/>
          </a:p>
        </p:txBody>
      </p:sp>
    </p:spTree>
    <p:extLst>
      <p:ext uri="{BB962C8B-B14F-4D97-AF65-F5344CB8AC3E}">
        <p14:creationId xmlns:p14="http://schemas.microsoft.com/office/powerpoint/2010/main" val="31829010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0D58E45-4859-4109-8A1B-38C441111C2E}" type="datetimeFigureOut">
              <a:rPr lang="es-MX" smtClean="0"/>
              <a:pPr/>
              <a:t>16/04/2018</a:t>
            </a:fld>
            <a:endParaRPr lang="es-MX"/>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0879AA1-DE5E-4B59-B6A9-FB96C61AACC5}" type="slidenum">
              <a:rPr lang="es-MX" smtClean="0"/>
              <a:pPr/>
              <a:t>‹Nº›</a:t>
            </a:fld>
            <a:endParaRPr lang="es-MX"/>
          </a:p>
        </p:txBody>
      </p:sp>
      <p:pic>
        <p:nvPicPr>
          <p:cNvPr id="16" name="Imagen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5400000">
            <a:off x="-2746429" y="2721313"/>
            <a:ext cx="6007293" cy="56466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404664"/>
            <a:ext cx="2088232" cy="2952328"/>
          </a:xfrm>
          <a:prstGeom prst="rect">
            <a:avLst/>
          </a:prstGeom>
        </p:spPr>
      </p:pic>
      <p:sp>
        <p:nvSpPr>
          <p:cNvPr id="5" name="16 Subtítulo"/>
          <p:cNvSpPr txBox="1">
            <a:spLocks/>
          </p:cNvSpPr>
          <p:nvPr/>
        </p:nvSpPr>
        <p:spPr>
          <a:xfrm>
            <a:off x="1115616" y="3645024"/>
            <a:ext cx="7772400" cy="2198196"/>
          </a:xfrm>
          <a:prstGeom prst="rect">
            <a:avLst/>
          </a:prstGeom>
        </p:spPr>
        <p:txBody>
          <a:bodyPr vert="horz" lIns="45720" rIns="45720">
            <a:no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defRPr/>
            </a:pPr>
            <a:r>
              <a:rPr lang="es-MX" sz="4400" b="1" dirty="0" smtClean="0">
                <a:solidFill>
                  <a:srgbClr val="594228"/>
                </a:solidFill>
                <a:latin typeface="Arial Narrow" panose="020B0606020202030204" pitchFamily="34" charset="0"/>
              </a:rPr>
              <a:t>Protección </a:t>
            </a:r>
            <a:r>
              <a:rPr lang="es-MX" sz="4400" b="1" dirty="0">
                <a:solidFill>
                  <a:srgbClr val="594228"/>
                </a:solidFill>
                <a:latin typeface="Arial Narrow" panose="020B0606020202030204" pitchFamily="34" charset="0"/>
              </a:rPr>
              <a:t>de Datos Personales </a:t>
            </a:r>
            <a:r>
              <a:rPr lang="es-MX" sz="4400" b="1" dirty="0" smtClean="0">
                <a:solidFill>
                  <a:srgbClr val="594228"/>
                </a:solidFill>
                <a:latin typeface="Arial Narrow" panose="020B0606020202030204" pitchFamily="34" charset="0"/>
              </a:rPr>
              <a:t>en Posesión de Sujetos </a:t>
            </a:r>
            <a:r>
              <a:rPr lang="es-MX" sz="4400" b="1" dirty="0">
                <a:solidFill>
                  <a:srgbClr val="594228"/>
                </a:solidFill>
                <a:latin typeface="Arial Narrow" panose="020B0606020202030204" pitchFamily="34" charset="0"/>
              </a:rPr>
              <a:t>O</a:t>
            </a:r>
            <a:r>
              <a:rPr lang="es-MX" sz="4400" b="1" dirty="0" smtClean="0">
                <a:solidFill>
                  <a:srgbClr val="594228"/>
                </a:solidFill>
                <a:latin typeface="Arial Narrow" panose="020B0606020202030204" pitchFamily="34" charset="0"/>
              </a:rPr>
              <a:t>bligados ¿Qué debemos saber?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CuadroTexto"/>
          <p:cNvSpPr txBox="1"/>
          <p:nvPr/>
        </p:nvSpPr>
        <p:spPr>
          <a:xfrm>
            <a:off x="612669" y="2402887"/>
            <a:ext cx="810090" cy="646331"/>
          </a:xfrm>
          <a:prstGeom prst="rect">
            <a:avLst/>
          </a:prstGeom>
          <a:noFill/>
        </p:spPr>
        <p:txBody>
          <a:bodyPr wrap="square" rtlCol="0">
            <a:spAutoFit/>
          </a:bodyPr>
          <a:lstStyle/>
          <a:p>
            <a:pPr algn="ctr"/>
            <a:r>
              <a:rPr lang="es-MX" sz="1200" b="1" dirty="0">
                <a:solidFill>
                  <a:schemeClr val="bg1"/>
                </a:solidFill>
                <a:latin typeface="Arial Narrow" panose="020B0606020202030204" pitchFamily="34" charset="0"/>
              </a:rPr>
              <a:t>Datos personales</a:t>
            </a:r>
          </a:p>
        </p:txBody>
      </p:sp>
      <p:sp>
        <p:nvSpPr>
          <p:cNvPr id="8" name="5 CuadroTexto"/>
          <p:cNvSpPr txBox="1"/>
          <p:nvPr/>
        </p:nvSpPr>
        <p:spPr>
          <a:xfrm>
            <a:off x="936705" y="3429002"/>
            <a:ext cx="648072" cy="646331"/>
          </a:xfrm>
          <a:prstGeom prst="rect">
            <a:avLst/>
          </a:prstGeom>
          <a:noFill/>
        </p:spPr>
        <p:txBody>
          <a:bodyPr wrap="square" rtlCol="0">
            <a:spAutoFit/>
          </a:bodyPr>
          <a:lstStyle/>
          <a:p>
            <a:pPr algn="ctr"/>
            <a:r>
              <a:rPr lang="es-MX" sz="1200" b="1" dirty="0">
                <a:solidFill>
                  <a:schemeClr val="bg1"/>
                </a:solidFill>
                <a:latin typeface="Arial Narrow" panose="020B0606020202030204" pitchFamily="34" charset="0"/>
              </a:rPr>
              <a:t>Datos sensibles</a:t>
            </a:r>
          </a:p>
        </p:txBody>
      </p:sp>
      <p:sp>
        <p:nvSpPr>
          <p:cNvPr id="9" name="5 CuadroTexto"/>
          <p:cNvSpPr txBox="1"/>
          <p:nvPr/>
        </p:nvSpPr>
        <p:spPr>
          <a:xfrm>
            <a:off x="588273" y="4620617"/>
            <a:ext cx="810090" cy="230832"/>
          </a:xfrm>
          <a:prstGeom prst="rect">
            <a:avLst/>
          </a:prstGeom>
          <a:noFill/>
        </p:spPr>
        <p:txBody>
          <a:bodyPr wrap="square" rtlCol="0">
            <a:spAutoFit/>
          </a:bodyPr>
          <a:lstStyle/>
          <a:p>
            <a:pPr algn="ctr"/>
            <a:r>
              <a:rPr lang="es-MX" sz="900" b="1" dirty="0">
                <a:solidFill>
                  <a:schemeClr val="bg1"/>
                </a:solidFill>
                <a:latin typeface="Arial Narrow" panose="020B0606020202030204" pitchFamily="34" charset="0"/>
              </a:rPr>
              <a:t>Tratamiento</a:t>
            </a:r>
          </a:p>
        </p:txBody>
      </p:sp>
      <p:sp>
        <p:nvSpPr>
          <p:cNvPr id="5" name="Marcador de número de diapositiva 4"/>
          <p:cNvSpPr>
            <a:spLocks noGrp="1"/>
          </p:cNvSpPr>
          <p:nvPr>
            <p:ph type="sldNum" sz="quarter" idx="12"/>
          </p:nvPr>
        </p:nvSpPr>
        <p:spPr/>
        <p:txBody>
          <a:bodyPr/>
          <a:lstStyle/>
          <a:p>
            <a:fld id="{50E2F99C-B5C2-45EA-BEAF-E898FDD661AC}" type="slidenum">
              <a:rPr lang="es-MX" smtClean="0"/>
              <a:t>10</a:t>
            </a:fld>
            <a:endParaRPr lang="es-MX"/>
          </a:p>
        </p:txBody>
      </p:sp>
      <p:sp>
        <p:nvSpPr>
          <p:cNvPr id="4" name="Título 3"/>
          <p:cNvSpPr>
            <a:spLocks noGrp="1"/>
          </p:cNvSpPr>
          <p:nvPr>
            <p:ph type="title" idx="4294967295"/>
          </p:nvPr>
        </p:nvSpPr>
        <p:spPr>
          <a:xfrm>
            <a:off x="1331640" y="365325"/>
            <a:ext cx="6627068" cy="690562"/>
          </a:xfrm>
          <a:prstGeom prst="rect">
            <a:avLst/>
          </a:prstGeom>
        </p:spPr>
        <p:txBody>
          <a:bodyPr>
            <a:normAutofit/>
          </a:bodyPr>
          <a:lstStyle/>
          <a:p>
            <a:pPr algn="ctr"/>
            <a:r>
              <a:rPr lang="es-MX" sz="3600" dirty="0">
                <a:solidFill>
                  <a:srgbClr val="E3AA3B"/>
                </a:solidFill>
                <a:effectLst/>
                <a:latin typeface="Arial Narrow" panose="020B0606020202030204" pitchFamily="34" charset="0"/>
              </a:rPr>
              <a:t>¿Qué es un Dato Personal?</a:t>
            </a:r>
            <a:endParaRPr lang="es-MX" sz="3600" dirty="0">
              <a:solidFill>
                <a:srgbClr val="E3AA3B"/>
              </a:solidFill>
              <a:effectLst/>
            </a:endParaRPr>
          </a:p>
        </p:txBody>
      </p:sp>
      <p:sp>
        <p:nvSpPr>
          <p:cNvPr id="12" name="11 CuadroTexto"/>
          <p:cNvSpPr txBox="1"/>
          <p:nvPr/>
        </p:nvSpPr>
        <p:spPr>
          <a:xfrm>
            <a:off x="827584" y="1130841"/>
            <a:ext cx="3383267" cy="1154162"/>
          </a:xfrm>
          <a:prstGeom prst="rect">
            <a:avLst/>
          </a:prstGeom>
          <a:noFill/>
        </p:spPr>
        <p:txBody>
          <a:bodyPr wrap="square" rtlCol="0">
            <a:spAutoFit/>
          </a:bodyPr>
          <a:lstStyle/>
          <a:p>
            <a:pPr algn="just"/>
            <a:r>
              <a:rPr lang="es-MX" sz="2300" dirty="0" smtClean="0">
                <a:solidFill>
                  <a:schemeClr val="accent1">
                    <a:lumMod val="50000"/>
                  </a:schemeClr>
                </a:solidFill>
              </a:rPr>
              <a:t>Cualquier información concerniente a una persona física…</a:t>
            </a:r>
            <a:endParaRPr lang="es-MX" sz="2300" dirty="0">
              <a:solidFill>
                <a:schemeClr val="accent1">
                  <a:lumMod val="50000"/>
                </a:schemeClr>
              </a:solidFill>
            </a:endParaRPr>
          </a:p>
        </p:txBody>
      </p:sp>
      <p:pic>
        <p:nvPicPr>
          <p:cNvPr id="3074" name="Picture 2" descr="C:\Users\Raúl Pérez\Desktop\2539012_1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49" y="2348880"/>
            <a:ext cx="1428283" cy="1980000"/>
          </a:xfrm>
          <a:prstGeom prst="rect">
            <a:avLst/>
          </a:prstGeom>
          <a:noFill/>
          <a:extLst>
            <a:ext uri="{909E8E84-426E-40DD-AFC4-6F175D3DCCD1}">
              <a14:hiddenFill xmlns:a14="http://schemas.microsoft.com/office/drawing/2010/main">
                <a:solidFill>
                  <a:srgbClr val="FFFFFF"/>
                </a:solidFill>
              </a14:hiddenFill>
            </a:ext>
          </a:extLst>
        </p:spPr>
      </p:pic>
      <p:sp>
        <p:nvSpPr>
          <p:cNvPr id="22" name="21 CuadroTexto"/>
          <p:cNvSpPr txBox="1"/>
          <p:nvPr/>
        </p:nvSpPr>
        <p:spPr>
          <a:xfrm>
            <a:off x="6157285" y="3356992"/>
            <a:ext cx="2591179" cy="800219"/>
          </a:xfrm>
          <a:prstGeom prst="rect">
            <a:avLst/>
          </a:prstGeom>
          <a:noFill/>
        </p:spPr>
        <p:txBody>
          <a:bodyPr wrap="square" rtlCol="0">
            <a:spAutoFit/>
          </a:bodyPr>
          <a:lstStyle/>
          <a:p>
            <a:pPr algn="just"/>
            <a:r>
              <a:rPr lang="es-MX" sz="2300" dirty="0" smtClean="0">
                <a:solidFill>
                  <a:schemeClr val="accent1">
                    <a:lumMod val="50000"/>
                  </a:schemeClr>
                </a:solidFill>
              </a:rPr>
              <a:t>Identificada o inidentificable…</a:t>
            </a:r>
            <a:endParaRPr lang="es-MX" sz="2300" dirty="0">
              <a:solidFill>
                <a:schemeClr val="accent1">
                  <a:lumMod val="50000"/>
                </a:schemeClr>
              </a:solidFill>
            </a:endParaRPr>
          </a:p>
        </p:txBody>
      </p:sp>
      <p:pic>
        <p:nvPicPr>
          <p:cNvPr id="3075" name="Picture 3" descr="C:\Users\Raúl Pérez\Desktop\habilidad-numeri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55819">
            <a:off x="3724853" y="2554854"/>
            <a:ext cx="154285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Raúl Pérez\Desktop\alphabetical-sorti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61020">
            <a:off x="5860383" y="1260999"/>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Raúl Pérez\Desktop\audioicon_e4_re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094599">
            <a:off x="956443" y="4948547"/>
            <a:ext cx="1740496"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Raúl Pérez\Desktop\identificabl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9642" y="4149080"/>
            <a:ext cx="1420750" cy="2160000"/>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rot="20543877">
            <a:off x="5968759" y="2315265"/>
            <a:ext cx="1417376" cy="400110"/>
          </a:xfrm>
          <a:prstGeom prst="rect">
            <a:avLst/>
          </a:prstGeom>
          <a:noFill/>
        </p:spPr>
        <p:txBody>
          <a:bodyPr wrap="none" rtlCol="0">
            <a:spAutoFit/>
          </a:bodyPr>
          <a:lstStyle/>
          <a:p>
            <a:r>
              <a:rPr lang="es-MX" sz="2000" b="1" dirty="0" smtClean="0"/>
              <a:t>Alfabética</a:t>
            </a:r>
            <a:endParaRPr lang="es-MX" sz="2000" b="1" dirty="0"/>
          </a:p>
        </p:txBody>
      </p:sp>
      <p:sp>
        <p:nvSpPr>
          <p:cNvPr id="15" name="14 CuadroTexto"/>
          <p:cNvSpPr txBox="1"/>
          <p:nvPr/>
        </p:nvSpPr>
        <p:spPr>
          <a:xfrm rot="20202305">
            <a:off x="1432331" y="5792595"/>
            <a:ext cx="1268283" cy="400110"/>
          </a:xfrm>
          <a:prstGeom prst="rect">
            <a:avLst/>
          </a:prstGeom>
          <a:noFill/>
        </p:spPr>
        <p:txBody>
          <a:bodyPr wrap="square" rtlCol="0">
            <a:spAutoFit/>
          </a:bodyPr>
          <a:lstStyle/>
          <a:p>
            <a:r>
              <a:rPr lang="es-MX" sz="2000" b="1" dirty="0" smtClean="0"/>
              <a:t>Acústica</a:t>
            </a:r>
            <a:endParaRPr lang="es-MX" sz="2000" b="1" dirty="0"/>
          </a:p>
        </p:txBody>
      </p:sp>
      <p:sp>
        <p:nvSpPr>
          <p:cNvPr id="16" name="15 CuadroTexto"/>
          <p:cNvSpPr txBox="1"/>
          <p:nvPr/>
        </p:nvSpPr>
        <p:spPr>
          <a:xfrm rot="1016310">
            <a:off x="3791173" y="3371120"/>
            <a:ext cx="1445142" cy="400110"/>
          </a:xfrm>
          <a:prstGeom prst="rect">
            <a:avLst/>
          </a:prstGeom>
          <a:noFill/>
        </p:spPr>
        <p:txBody>
          <a:bodyPr wrap="square" rtlCol="0">
            <a:spAutoFit/>
          </a:bodyPr>
          <a:lstStyle/>
          <a:p>
            <a:r>
              <a:rPr lang="es-MX" sz="2000" b="1" dirty="0" smtClean="0"/>
              <a:t>Numérica</a:t>
            </a:r>
            <a:endParaRPr lang="es-MX" sz="2000" b="1" dirty="0"/>
          </a:p>
        </p:txBody>
      </p:sp>
      <p:pic>
        <p:nvPicPr>
          <p:cNvPr id="3080" name="Picture 8" descr="C:\Users\Raúl Pérez\Desktop\vertical-del-periodista-fotográfico-37530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773931">
            <a:off x="3936599" y="4240574"/>
            <a:ext cx="9825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3" name="22 CuadroTexto"/>
          <p:cNvSpPr txBox="1"/>
          <p:nvPr/>
        </p:nvSpPr>
        <p:spPr>
          <a:xfrm rot="768280">
            <a:off x="3348266" y="5705150"/>
            <a:ext cx="1660986" cy="400110"/>
          </a:xfrm>
          <a:prstGeom prst="rect">
            <a:avLst/>
          </a:prstGeom>
          <a:noFill/>
        </p:spPr>
        <p:txBody>
          <a:bodyPr wrap="square" rtlCol="0">
            <a:spAutoFit/>
          </a:bodyPr>
          <a:lstStyle/>
          <a:p>
            <a:r>
              <a:rPr lang="es-MX" sz="2000" b="1" dirty="0" smtClean="0"/>
              <a:t>Fotográfica</a:t>
            </a:r>
            <a:endParaRPr lang="es-MX" sz="2000" b="1" dirty="0"/>
          </a:p>
        </p:txBody>
      </p:sp>
    </p:spTree>
    <p:extLst>
      <p:ext uri="{BB962C8B-B14F-4D97-AF65-F5344CB8AC3E}">
        <p14:creationId xmlns:p14="http://schemas.microsoft.com/office/powerpoint/2010/main" val="1295794997"/>
      </p:ext>
    </p:extLst>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14" grpId="0"/>
      <p:bldP spid="15" grpId="0"/>
      <p:bldP spid="16"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CuadroTexto"/>
          <p:cNvSpPr txBox="1"/>
          <p:nvPr/>
        </p:nvSpPr>
        <p:spPr>
          <a:xfrm>
            <a:off x="588273" y="4620617"/>
            <a:ext cx="810090" cy="230832"/>
          </a:xfrm>
          <a:prstGeom prst="rect">
            <a:avLst/>
          </a:prstGeom>
          <a:noFill/>
        </p:spPr>
        <p:txBody>
          <a:bodyPr wrap="square" rtlCol="0">
            <a:spAutoFit/>
          </a:bodyPr>
          <a:lstStyle/>
          <a:p>
            <a:pPr algn="ctr"/>
            <a:r>
              <a:rPr lang="es-MX" sz="900" b="1" dirty="0">
                <a:solidFill>
                  <a:schemeClr val="bg1"/>
                </a:solidFill>
                <a:latin typeface="Arial Narrow" panose="020B0606020202030204" pitchFamily="34" charset="0"/>
              </a:rPr>
              <a:t>Tratamiento</a:t>
            </a:r>
          </a:p>
        </p:txBody>
      </p:sp>
      <p:sp>
        <p:nvSpPr>
          <p:cNvPr id="4" name="Título 3"/>
          <p:cNvSpPr>
            <a:spLocks noGrp="1"/>
          </p:cNvSpPr>
          <p:nvPr>
            <p:ph type="title" idx="4294967295"/>
          </p:nvPr>
        </p:nvSpPr>
        <p:spPr>
          <a:xfrm>
            <a:off x="1240521" y="226146"/>
            <a:ext cx="6627068" cy="690562"/>
          </a:xfrm>
          <a:prstGeom prst="rect">
            <a:avLst/>
          </a:prstGeom>
        </p:spPr>
        <p:txBody>
          <a:bodyPr>
            <a:normAutofit fontScale="90000"/>
          </a:bodyPr>
          <a:lstStyle/>
          <a:p>
            <a:pPr algn="ctr"/>
            <a:r>
              <a:rPr lang="es-MX" sz="3600" dirty="0">
                <a:solidFill>
                  <a:srgbClr val="E3AA3B"/>
                </a:solidFill>
                <a:effectLst/>
                <a:latin typeface="Arial Narrow" panose="020B0606020202030204" pitchFamily="34" charset="0"/>
              </a:rPr>
              <a:t>¿Qué es un Dato </a:t>
            </a:r>
            <a:r>
              <a:rPr lang="es-MX" sz="3600" dirty="0" smtClean="0">
                <a:solidFill>
                  <a:srgbClr val="E3AA3B"/>
                </a:solidFill>
                <a:effectLst/>
                <a:latin typeface="Arial Narrow" panose="020B0606020202030204" pitchFamily="34" charset="0"/>
              </a:rPr>
              <a:t>Personal Sensible?</a:t>
            </a:r>
            <a:endParaRPr lang="es-MX" sz="3600" dirty="0">
              <a:solidFill>
                <a:srgbClr val="E3AA3B"/>
              </a:solidFill>
              <a:effectLst/>
            </a:endParaRPr>
          </a:p>
        </p:txBody>
      </p:sp>
      <p:sp>
        <p:nvSpPr>
          <p:cNvPr id="12" name="Rectángulo 11"/>
          <p:cNvSpPr/>
          <p:nvPr/>
        </p:nvSpPr>
        <p:spPr>
          <a:xfrm>
            <a:off x="2627784" y="2276872"/>
            <a:ext cx="4176464" cy="2308324"/>
          </a:xfrm>
          <a:prstGeom prst="rect">
            <a:avLst/>
          </a:prstGeom>
        </p:spPr>
        <p:txBody>
          <a:bodyPr wrap="square">
            <a:spAutoFit/>
          </a:bodyPr>
          <a:lstStyle/>
          <a:p>
            <a:pPr algn="just"/>
            <a:r>
              <a:rPr lang="es-ES" sz="2400" dirty="0">
                <a:latin typeface="TimesNewRoman"/>
              </a:rPr>
              <a:t>Aquellos que se refieran </a:t>
            </a:r>
            <a:r>
              <a:rPr lang="es-ES" sz="2400" dirty="0" smtClean="0">
                <a:latin typeface="TimesNewRoman"/>
              </a:rPr>
              <a:t>a la </a:t>
            </a:r>
            <a:r>
              <a:rPr lang="es-ES" sz="2400" dirty="0">
                <a:latin typeface="TimesNewRoman"/>
              </a:rPr>
              <a:t>esfera más íntima de su titular, o cuya utilización </a:t>
            </a:r>
            <a:r>
              <a:rPr lang="es-ES" sz="2400" dirty="0" smtClean="0">
                <a:latin typeface="TimesNewRoman"/>
              </a:rPr>
              <a:t>indebida pueda </a:t>
            </a:r>
            <a:r>
              <a:rPr lang="es-ES" sz="2400" dirty="0">
                <a:latin typeface="TimesNewRoman"/>
              </a:rPr>
              <a:t>dar origen a discriminación o conlleve un </a:t>
            </a:r>
            <a:r>
              <a:rPr lang="es-ES" sz="2400" dirty="0" smtClean="0">
                <a:latin typeface="TimesNewRoman"/>
              </a:rPr>
              <a:t>riesgo grave. </a:t>
            </a:r>
            <a:endParaRPr lang="es-MX" sz="2400" dirty="0"/>
          </a:p>
        </p:txBody>
      </p:sp>
      <p:pic>
        <p:nvPicPr>
          <p:cNvPr id="4098" name="Picture 2" descr="C:\Users\Raúl Pérez\Desktop\08NaKoZgbJ9Axd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453" y="1125704"/>
            <a:ext cx="1800000" cy="101567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Raúl Pérez\Desktop\list_640px.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415" r="13048"/>
          <a:stretch/>
        </p:blipFill>
        <p:spPr bwMode="auto">
          <a:xfrm>
            <a:off x="6804248" y="4653136"/>
            <a:ext cx="1740896" cy="180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Raúl Pérez\Desktop\identida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453" y="4736033"/>
            <a:ext cx="192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Raúl Pérez\Desktop\adn-fondo-azu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1077341"/>
            <a:ext cx="1800000" cy="1199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303576"/>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p:txBody>
          <a:bodyPr/>
          <a:lstStyle/>
          <a:p>
            <a:pPr algn="ctr"/>
            <a:r>
              <a:rPr lang="es-MX" dirty="0" smtClean="0"/>
              <a:t>CATEGORÍA DE DATOS</a:t>
            </a:r>
            <a:endParaRPr lang="es-MX" dirty="0"/>
          </a:p>
        </p:txBody>
      </p:sp>
      <p:sp>
        <p:nvSpPr>
          <p:cNvPr id="7" name="6 Rectángulo"/>
          <p:cNvSpPr/>
          <p:nvPr/>
        </p:nvSpPr>
        <p:spPr>
          <a:xfrm>
            <a:off x="755576" y="837867"/>
            <a:ext cx="8280920" cy="6217087"/>
          </a:xfrm>
          <a:prstGeom prst="rect">
            <a:avLst/>
          </a:prstGeom>
        </p:spPr>
        <p:txBody>
          <a:bodyPr wrap="square">
            <a:spAutoFit/>
          </a:bodyPr>
          <a:lstStyle/>
          <a:p>
            <a:pPr marL="342900" indent="-342900" algn="just">
              <a:buFont typeface="Arial" panose="020B0604020202020204" pitchFamily="34" charset="0"/>
              <a:buChar char="•"/>
            </a:pPr>
            <a:r>
              <a:rPr lang="es-MX" sz="1900" b="1" dirty="0"/>
              <a:t>Datos </a:t>
            </a:r>
            <a:r>
              <a:rPr lang="es-MX" sz="1900" b="1" dirty="0" smtClean="0"/>
              <a:t>identificativos: </a:t>
            </a:r>
            <a:r>
              <a:rPr lang="es-MX" sz="1900" dirty="0"/>
              <a:t>e</a:t>
            </a:r>
            <a:r>
              <a:rPr lang="es-MX" sz="1900" dirty="0" smtClean="0"/>
              <a:t>l </a:t>
            </a:r>
            <a:r>
              <a:rPr lang="es-MX" sz="1900" dirty="0"/>
              <a:t>nombre, domicilio, teléfono particular, teléfono </a:t>
            </a:r>
            <a:r>
              <a:rPr lang="es-MX" sz="1900" dirty="0" smtClean="0"/>
              <a:t>celular, firma</a:t>
            </a:r>
            <a:r>
              <a:rPr lang="es-MX" sz="1900" dirty="0"/>
              <a:t>, clave </a:t>
            </a:r>
            <a:r>
              <a:rPr lang="es-MX" sz="1900" dirty="0" smtClean="0"/>
              <a:t>del Registro </a:t>
            </a:r>
            <a:r>
              <a:rPr lang="es-MX" sz="1900" dirty="0"/>
              <a:t>Federal de Contribuyentes (RFC</a:t>
            </a:r>
            <a:r>
              <a:rPr lang="es-MX" sz="1900" dirty="0" smtClean="0"/>
              <a:t>), Clave </a:t>
            </a:r>
            <a:r>
              <a:rPr lang="es-MX" sz="1900" dirty="0"/>
              <a:t>Única de Registro </a:t>
            </a:r>
            <a:r>
              <a:rPr lang="es-MX" sz="1900" dirty="0" smtClean="0"/>
              <a:t>de Población </a:t>
            </a:r>
            <a:r>
              <a:rPr lang="es-MX" sz="1900" dirty="0"/>
              <a:t>(CURP), Clave </a:t>
            </a:r>
            <a:r>
              <a:rPr lang="es-MX" sz="1900" dirty="0" smtClean="0"/>
              <a:t>de Elector.</a:t>
            </a:r>
            <a:r>
              <a:rPr lang="es-MX" sz="1900" dirty="0"/>
              <a:t> </a:t>
            </a:r>
            <a:r>
              <a:rPr lang="es-MX" sz="1900" b="1" dirty="0" smtClean="0"/>
              <a:t>(BASICO)</a:t>
            </a:r>
            <a:endParaRPr lang="es-MX" sz="1900" b="1" dirty="0"/>
          </a:p>
          <a:p>
            <a:pPr marL="342900" indent="-342900" algn="just">
              <a:buFont typeface="Arial" panose="020B0604020202020204" pitchFamily="34" charset="0"/>
              <a:buChar char="•"/>
            </a:pPr>
            <a:r>
              <a:rPr lang="es-MX" sz="1900" b="1" dirty="0"/>
              <a:t>Datos </a:t>
            </a:r>
            <a:r>
              <a:rPr lang="es-MX" sz="1900" b="1" dirty="0" smtClean="0"/>
              <a:t>electrónicos: </a:t>
            </a:r>
            <a:r>
              <a:rPr lang="es-MX" sz="1900" dirty="0"/>
              <a:t>l</a:t>
            </a:r>
            <a:r>
              <a:rPr lang="es-MX" sz="1900" dirty="0" smtClean="0"/>
              <a:t>as direcciones </a:t>
            </a:r>
            <a:r>
              <a:rPr lang="es-MX" sz="1900" dirty="0"/>
              <a:t>electrónicas, tales como, el </a:t>
            </a:r>
            <a:r>
              <a:rPr lang="es-MX" sz="1900" dirty="0" smtClean="0"/>
              <a:t>correo electrónico no oficial, así </a:t>
            </a:r>
            <a:r>
              <a:rPr lang="es-MX" sz="1900" dirty="0"/>
              <a:t>como el nombre del </a:t>
            </a:r>
            <a:r>
              <a:rPr lang="es-MX" sz="1900" dirty="0" smtClean="0"/>
              <a:t>usuario, contraseñas</a:t>
            </a:r>
            <a:r>
              <a:rPr lang="es-MX" sz="1900" dirty="0"/>
              <a:t>, </a:t>
            </a:r>
            <a:r>
              <a:rPr lang="es-MX" sz="1900" dirty="0" smtClean="0"/>
              <a:t>firma electrónica</a:t>
            </a:r>
            <a:r>
              <a:rPr lang="es-MX" sz="1900" dirty="0"/>
              <a:t>; o cualquier otra </a:t>
            </a:r>
            <a:r>
              <a:rPr lang="es-MX" sz="1900" dirty="0" smtClean="0"/>
              <a:t>información empleada </a:t>
            </a:r>
            <a:r>
              <a:rPr lang="es-MX" sz="1900" dirty="0"/>
              <a:t>por la persona, para </a:t>
            </a:r>
            <a:r>
              <a:rPr lang="es-MX" sz="1900" dirty="0" smtClean="0"/>
              <a:t>su identificación </a:t>
            </a:r>
            <a:r>
              <a:rPr lang="es-MX" sz="1900" dirty="0"/>
              <a:t>en </a:t>
            </a:r>
            <a:r>
              <a:rPr lang="es-MX" sz="1900" dirty="0" smtClean="0"/>
              <a:t>Internet, acceso </a:t>
            </a:r>
            <a:r>
              <a:rPr lang="es-MX" sz="1900" dirty="0"/>
              <a:t>a sistemas de información u otra red </a:t>
            </a:r>
            <a:r>
              <a:rPr lang="es-MX" sz="1900" dirty="0" smtClean="0"/>
              <a:t>de comunicaciones electrónicas; </a:t>
            </a:r>
            <a:r>
              <a:rPr lang="es-MX" sz="1900" b="1" dirty="0" smtClean="0"/>
              <a:t>(BASICO)</a:t>
            </a:r>
            <a:endParaRPr lang="es-MX" sz="1900" b="1" dirty="0"/>
          </a:p>
          <a:p>
            <a:pPr marL="342900" indent="-342900" algn="just">
              <a:buFont typeface="Arial" panose="020B0604020202020204" pitchFamily="34" charset="0"/>
              <a:buChar char="•"/>
            </a:pPr>
            <a:r>
              <a:rPr lang="es-MX" sz="1900" b="1" dirty="0" smtClean="0"/>
              <a:t>Datos laborales: </a:t>
            </a:r>
            <a:r>
              <a:rPr lang="es-MX" sz="1900" dirty="0"/>
              <a:t>d</a:t>
            </a:r>
            <a:r>
              <a:rPr lang="es-MX" sz="1900" dirty="0" smtClean="0"/>
              <a:t>ocumentos </a:t>
            </a:r>
            <a:r>
              <a:rPr lang="es-MX" sz="1900" dirty="0"/>
              <a:t>de reclutamiento y selección, </a:t>
            </a:r>
            <a:r>
              <a:rPr lang="es-MX" sz="1900" dirty="0" smtClean="0"/>
              <a:t>nombramiento, incidencia</a:t>
            </a:r>
            <a:r>
              <a:rPr lang="es-MX" sz="1900" dirty="0"/>
              <a:t>, capacitación, actividades </a:t>
            </a:r>
            <a:r>
              <a:rPr lang="es-MX" sz="1900" dirty="0" smtClean="0"/>
              <a:t>extracurriculares, referencias laborales, referencias </a:t>
            </a:r>
            <a:r>
              <a:rPr lang="es-MX" sz="1900" dirty="0"/>
              <a:t>personales, solicitud </a:t>
            </a:r>
            <a:r>
              <a:rPr lang="es-MX" sz="1900" dirty="0" smtClean="0"/>
              <a:t>de empleo</a:t>
            </a:r>
            <a:r>
              <a:rPr lang="es-MX" sz="1900" dirty="0"/>
              <a:t>, hoja de servicio y </a:t>
            </a:r>
            <a:r>
              <a:rPr lang="es-MX" sz="1900" dirty="0" smtClean="0"/>
              <a:t>demás análogos</a:t>
            </a:r>
            <a:r>
              <a:rPr lang="es-MX" sz="1900" dirty="0"/>
              <a:t> </a:t>
            </a:r>
            <a:r>
              <a:rPr lang="es-MX" sz="1900" b="1" dirty="0" smtClean="0"/>
              <a:t>(BASICO)</a:t>
            </a:r>
            <a:endParaRPr lang="es-MX" sz="1900" b="1" dirty="0"/>
          </a:p>
          <a:p>
            <a:pPr marL="342900" indent="-342900" algn="just">
              <a:buFont typeface="Arial" panose="020B0604020202020204" pitchFamily="34" charset="0"/>
              <a:buChar char="•"/>
            </a:pPr>
            <a:r>
              <a:rPr lang="es-MX" sz="1900" b="1" dirty="0" smtClean="0"/>
              <a:t>Datos académicos: </a:t>
            </a:r>
            <a:r>
              <a:rPr lang="es-MX" sz="1900" dirty="0"/>
              <a:t>t</a:t>
            </a:r>
            <a:r>
              <a:rPr lang="es-MX" sz="1900" dirty="0" smtClean="0"/>
              <a:t>rayectoria </a:t>
            </a:r>
            <a:r>
              <a:rPr lang="es-MX" sz="1900" dirty="0"/>
              <a:t>educativa, calificaciones, títulos, </a:t>
            </a:r>
            <a:r>
              <a:rPr lang="es-MX" sz="1900" dirty="0" smtClean="0"/>
              <a:t>cédula  profesional</a:t>
            </a:r>
            <a:r>
              <a:rPr lang="es-MX" sz="1900" dirty="0"/>
              <a:t>, certificados y reconocimientos y demás </a:t>
            </a:r>
            <a:r>
              <a:rPr lang="es-MX" sz="1900" dirty="0" smtClean="0"/>
              <a:t>análogos; </a:t>
            </a:r>
            <a:r>
              <a:rPr lang="es-MX" sz="1900" b="1" dirty="0" smtClean="0"/>
              <a:t>(BASICO)</a:t>
            </a:r>
          </a:p>
          <a:p>
            <a:pPr marL="342900" indent="-342900" algn="just">
              <a:buFont typeface="Arial" panose="020B0604020202020204" pitchFamily="34" charset="0"/>
              <a:buChar char="•"/>
            </a:pPr>
            <a:r>
              <a:rPr lang="es-MX" sz="1900" b="1" dirty="0"/>
              <a:t>Datos patrimoniales: </a:t>
            </a:r>
            <a:r>
              <a:rPr lang="es-MX" sz="1900" dirty="0"/>
              <a:t>los correspondientes a bienes muebles e inmuebles, información fiscal, historial crediticio, ingresos y egresos, cuentas bancarias. </a:t>
            </a:r>
            <a:r>
              <a:rPr lang="es-MX" sz="1900" b="1" dirty="0"/>
              <a:t>(MEDIO)</a:t>
            </a:r>
          </a:p>
          <a:p>
            <a:pPr marL="342900" indent="-342900" algn="just">
              <a:buFont typeface="Arial" panose="020B0604020202020204" pitchFamily="34" charset="0"/>
              <a:buChar char="•"/>
            </a:pPr>
            <a:endParaRPr lang="es-MX" b="1" dirty="0"/>
          </a:p>
        </p:txBody>
      </p:sp>
    </p:spTree>
    <p:extLst>
      <p:ext uri="{BB962C8B-B14F-4D97-AF65-F5344CB8AC3E}">
        <p14:creationId xmlns:p14="http://schemas.microsoft.com/office/powerpoint/2010/main" val="1419076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37727" y="116632"/>
            <a:ext cx="8352928" cy="5940088"/>
          </a:xfrm>
          <a:prstGeom prst="rect">
            <a:avLst/>
          </a:prstGeom>
        </p:spPr>
        <p:txBody>
          <a:bodyPr wrap="square">
            <a:spAutoFit/>
          </a:bodyPr>
          <a:lstStyle/>
          <a:p>
            <a:pPr marL="285750" indent="-285750" algn="just">
              <a:buFont typeface="Arial" panose="020B0604020202020204" pitchFamily="34" charset="0"/>
              <a:buChar char="•"/>
            </a:pPr>
            <a:r>
              <a:rPr lang="es-MX" sz="1900" b="1" dirty="0"/>
              <a:t>Datos de </a:t>
            </a:r>
            <a:r>
              <a:rPr lang="es-MX" sz="1900" b="1" dirty="0" smtClean="0"/>
              <a:t>salud: </a:t>
            </a:r>
            <a:r>
              <a:rPr lang="es-MX" sz="1900" dirty="0"/>
              <a:t>e</a:t>
            </a:r>
            <a:r>
              <a:rPr lang="es-MX" sz="1900" dirty="0" smtClean="0"/>
              <a:t>l </a:t>
            </a:r>
            <a:r>
              <a:rPr lang="es-MX" sz="1900" dirty="0"/>
              <a:t>expediente clínico de cualquier atención </a:t>
            </a:r>
            <a:r>
              <a:rPr lang="es-MX" sz="1900" dirty="0" smtClean="0"/>
              <a:t>médica, referencias </a:t>
            </a:r>
            <a:r>
              <a:rPr lang="es-MX" sz="1900" dirty="0"/>
              <a:t>o descripción de sintomatologías, detección </a:t>
            </a:r>
            <a:r>
              <a:rPr lang="es-MX" sz="1900" dirty="0" smtClean="0"/>
              <a:t>de enfermedades</a:t>
            </a:r>
            <a:r>
              <a:rPr lang="es-MX" sz="1900" dirty="0"/>
              <a:t>, incapacidades médicas, </a:t>
            </a:r>
            <a:r>
              <a:rPr lang="es-MX" sz="1900" dirty="0" smtClean="0"/>
              <a:t>discapacidades, intervenciones </a:t>
            </a:r>
            <a:r>
              <a:rPr lang="es-MX" sz="1900" dirty="0"/>
              <a:t>quirúrgicas, vacunas, consumo </a:t>
            </a:r>
            <a:r>
              <a:rPr lang="es-MX" sz="1900" dirty="0" smtClean="0"/>
              <a:t>de estupefacientes</a:t>
            </a:r>
            <a:r>
              <a:rPr lang="es-MX" sz="1900" dirty="0"/>
              <a:t>, uso de </a:t>
            </a:r>
            <a:r>
              <a:rPr lang="es-MX" sz="1900" dirty="0" smtClean="0"/>
              <a:t>aparatos oftalmológicos</a:t>
            </a:r>
            <a:r>
              <a:rPr lang="es-MX" sz="1900" dirty="0"/>
              <a:t>, </a:t>
            </a:r>
            <a:r>
              <a:rPr lang="es-MX" sz="1900" dirty="0" smtClean="0"/>
              <a:t>ortopédicos, auditivos</a:t>
            </a:r>
            <a:r>
              <a:rPr lang="es-MX" sz="1900" dirty="0"/>
              <a:t>, prótesis, así como el estado físico o mental de </a:t>
            </a:r>
            <a:r>
              <a:rPr lang="es-MX" sz="1900" dirty="0" smtClean="0"/>
              <a:t>la persona. </a:t>
            </a:r>
            <a:r>
              <a:rPr lang="es-MX" sz="1900" b="1" dirty="0" smtClean="0"/>
              <a:t>(ALTO)</a:t>
            </a:r>
            <a:endParaRPr lang="es-MX" sz="1900" b="1" dirty="0"/>
          </a:p>
          <a:p>
            <a:pPr marL="285750" indent="-285750" algn="just">
              <a:buFont typeface="Arial" panose="020B0604020202020204" pitchFamily="34" charset="0"/>
              <a:buChar char="•"/>
            </a:pPr>
            <a:r>
              <a:rPr lang="es-MX" sz="1900" b="1" dirty="0" smtClean="0"/>
              <a:t>Datos sobre procedimiento administrativos:</a:t>
            </a:r>
            <a:r>
              <a:rPr lang="es-MX" sz="1900" b="1" dirty="0"/>
              <a:t> </a:t>
            </a:r>
            <a:r>
              <a:rPr lang="es-MX" sz="1900" dirty="0"/>
              <a:t>l</a:t>
            </a:r>
            <a:r>
              <a:rPr lang="es-MX" sz="1900" dirty="0" smtClean="0"/>
              <a:t>a </a:t>
            </a:r>
            <a:r>
              <a:rPr lang="es-MX" sz="1900" dirty="0"/>
              <a:t>información relativa a una persona que se encuentre </a:t>
            </a:r>
            <a:r>
              <a:rPr lang="es-MX" sz="1900" dirty="0" smtClean="0"/>
              <a:t>sujeta a un procedimiento </a:t>
            </a:r>
            <a:r>
              <a:rPr lang="es-MX" sz="1900" dirty="0"/>
              <a:t>administrativo seguido en forma de </a:t>
            </a:r>
            <a:r>
              <a:rPr lang="es-MX" sz="1900" dirty="0" smtClean="0"/>
              <a:t>juicio o jurisdiccional en </a:t>
            </a:r>
            <a:r>
              <a:rPr lang="es-MX" sz="1900" dirty="0"/>
              <a:t>materia laboral, civil, penal, </a:t>
            </a:r>
            <a:r>
              <a:rPr lang="es-MX" sz="1900" dirty="0" smtClean="0"/>
              <a:t>fiscal, administrativa </a:t>
            </a:r>
            <a:r>
              <a:rPr lang="es-MX" sz="1900" dirty="0"/>
              <a:t>o de cualquier </a:t>
            </a:r>
            <a:r>
              <a:rPr lang="es-MX" sz="1900" dirty="0" smtClean="0"/>
              <a:t>otra rama </a:t>
            </a:r>
            <a:r>
              <a:rPr lang="es-MX" sz="1900" dirty="0"/>
              <a:t>del </a:t>
            </a:r>
            <a:r>
              <a:rPr lang="es-MX" sz="1900" dirty="0" smtClean="0"/>
              <a:t>Derecho </a:t>
            </a:r>
            <a:r>
              <a:rPr lang="es-MX" sz="1900" b="1" dirty="0" smtClean="0"/>
              <a:t>(MEDIO)</a:t>
            </a:r>
            <a:endParaRPr lang="es-MX" sz="1900" b="1" dirty="0"/>
          </a:p>
          <a:p>
            <a:pPr marL="285750" indent="-285750" algn="just">
              <a:buFont typeface="Arial" panose="020B0604020202020204" pitchFamily="34" charset="0"/>
              <a:buChar char="•"/>
            </a:pPr>
            <a:r>
              <a:rPr lang="es-MX" sz="1900" b="1" dirty="0"/>
              <a:t>Datos de tránsito </a:t>
            </a:r>
            <a:r>
              <a:rPr lang="es-MX" sz="1900" b="1" dirty="0" smtClean="0"/>
              <a:t>y movimientos</a:t>
            </a:r>
            <a:r>
              <a:rPr lang="es-MX" sz="1900" b="1" dirty="0"/>
              <a:t> </a:t>
            </a:r>
            <a:r>
              <a:rPr lang="es-MX" sz="1900" b="1" dirty="0" smtClean="0"/>
              <a:t>migratorios:</a:t>
            </a:r>
            <a:r>
              <a:rPr lang="es-MX" sz="1900" b="1" dirty="0"/>
              <a:t> </a:t>
            </a:r>
            <a:r>
              <a:rPr lang="es-MX" sz="1900" dirty="0"/>
              <a:t>i</a:t>
            </a:r>
            <a:r>
              <a:rPr lang="es-MX" sz="1900" dirty="0" smtClean="0"/>
              <a:t>nformación </a:t>
            </a:r>
            <a:r>
              <a:rPr lang="es-MX" sz="1900" dirty="0"/>
              <a:t>relativa </a:t>
            </a:r>
            <a:r>
              <a:rPr lang="es-MX" sz="1900" dirty="0" smtClean="0"/>
              <a:t>al tránsito </a:t>
            </a:r>
            <a:r>
              <a:rPr lang="es-MX" sz="1900" dirty="0"/>
              <a:t>de las personas dentro y </a:t>
            </a:r>
            <a:r>
              <a:rPr lang="es-MX" sz="1900" dirty="0" smtClean="0"/>
              <a:t>fuera del </a:t>
            </a:r>
            <a:r>
              <a:rPr lang="es-MX" sz="1900" dirty="0"/>
              <a:t>país, así como </a:t>
            </a:r>
            <a:r>
              <a:rPr lang="es-MX" sz="1900" dirty="0" smtClean="0"/>
              <a:t>información migratoria</a:t>
            </a:r>
            <a:r>
              <a:rPr lang="es-MX" sz="1900" dirty="0"/>
              <a:t> </a:t>
            </a:r>
            <a:r>
              <a:rPr lang="es-MX" sz="1900" b="1" dirty="0" smtClean="0"/>
              <a:t>(BASICO)</a:t>
            </a:r>
            <a:endParaRPr lang="es-MX" sz="1900" b="1" dirty="0"/>
          </a:p>
          <a:p>
            <a:pPr marL="285750" indent="-285750" algn="just">
              <a:buFont typeface="Arial" panose="020B0604020202020204" pitchFamily="34" charset="0"/>
              <a:buChar char="•"/>
            </a:pPr>
            <a:r>
              <a:rPr lang="es-MX" sz="1900" b="1" dirty="0"/>
              <a:t>Datos biométricos </a:t>
            </a:r>
            <a:r>
              <a:rPr lang="es-MX" sz="1900" dirty="0"/>
              <a:t>huellas dactilares, ADN, geometría de la </a:t>
            </a:r>
            <a:r>
              <a:rPr lang="es-MX" sz="1900" dirty="0" smtClean="0"/>
              <a:t>mano, etc. </a:t>
            </a:r>
            <a:r>
              <a:rPr lang="es-MX" sz="1900" b="1" dirty="0" smtClean="0"/>
              <a:t>(ALTO)</a:t>
            </a:r>
            <a:endParaRPr lang="es-MX" sz="1900" b="1" dirty="0"/>
          </a:p>
          <a:p>
            <a:pPr marL="285750" indent="-285750" algn="just">
              <a:buFont typeface="Arial" panose="020B0604020202020204" pitchFamily="34" charset="0"/>
              <a:buChar char="•"/>
            </a:pPr>
            <a:r>
              <a:rPr lang="es-MX" sz="1900" b="1" dirty="0"/>
              <a:t>Datos sensibles </a:t>
            </a:r>
            <a:r>
              <a:rPr lang="es-MX" sz="1900" dirty="0"/>
              <a:t>origen étnico o racial, características </a:t>
            </a:r>
            <a:r>
              <a:rPr lang="es-MX" sz="1900" dirty="0" smtClean="0"/>
              <a:t>morales emocionales, ideología </a:t>
            </a:r>
            <a:r>
              <a:rPr lang="es-MX" sz="1900" dirty="0"/>
              <a:t>y opiniones políticas, creencias, </a:t>
            </a:r>
            <a:r>
              <a:rPr lang="es-MX" sz="1900" dirty="0" smtClean="0"/>
              <a:t>convicciones religiosas</a:t>
            </a:r>
            <a:r>
              <a:rPr lang="es-MX" sz="1900" dirty="0"/>
              <a:t>, filosóficas, la pertenencia a sindicatos, la salud </a:t>
            </a:r>
            <a:r>
              <a:rPr lang="es-MX" sz="1900" dirty="0" smtClean="0"/>
              <a:t>y preferencia sexual </a:t>
            </a:r>
            <a:r>
              <a:rPr lang="es-MX" sz="1900" b="1" dirty="0" smtClean="0"/>
              <a:t>(ALTO)</a:t>
            </a:r>
            <a:endParaRPr lang="es-MX" sz="1900" b="1" dirty="0"/>
          </a:p>
        </p:txBody>
      </p:sp>
    </p:spTree>
    <p:extLst>
      <p:ext uri="{BB962C8B-B14F-4D97-AF65-F5344CB8AC3E}">
        <p14:creationId xmlns:p14="http://schemas.microsoft.com/office/powerpoint/2010/main" val="1083235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3"/>
          </p:nvPr>
        </p:nvSpPr>
        <p:spPr>
          <a:xfrm>
            <a:off x="683568" y="1268760"/>
            <a:ext cx="7776864" cy="2736304"/>
          </a:xfrm>
        </p:spPr>
        <p:txBody>
          <a:bodyPr/>
          <a:lstStyle/>
          <a:p>
            <a:pPr algn="just"/>
            <a:r>
              <a:rPr lang="es-MX" sz="2400" dirty="0" smtClean="0"/>
              <a:t>-Los sujetos obligados instalarán un Comité colegiado e integrado por un número impar.</a:t>
            </a:r>
          </a:p>
          <a:p>
            <a:pPr algn="just"/>
            <a:r>
              <a:rPr lang="es-MX" sz="2400" dirty="0" smtClean="0"/>
              <a:t>-Los integrantes no podrán depender jerárquicamente entre sí y tampoco podrán reunirse dos o más en una sola persona.</a:t>
            </a:r>
          </a:p>
          <a:p>
            <a:pPr algn="just"/>
            <a:r>
              <a:rPr lang="es-MX" sz="2400" dirty="0" smtClean="0"/>
              <a:t>-Es </a:t>
            </a:r>
            <a:r>
              <a:rPr lang="es-MX" sz="2400" dirty="0"/>
              <a:t>la máxima autoridad en la materia de Transparencia	 y Protección de datos personales. </a:t>
            </a:r>
          </a:p>
          <a:p>
            <a:pPr algn="just"/>
            <a:endParaRPr lang="es-MX" sz="2400" dirty="0" smtClean="0"/>
          </a:p>
          <a:p>
            <a:endParaRPr lang="es-MX" dirty="0" smtClean="0"/>
          </a:p>
        </p:txBody>
      </p:sp>
      <p:sp>
        <p:nvSpPr>
          <p:cNvPr id="4" name="3 Rectángulo"/>
          <p:cNvSpPr/>
          <p:nvPr/>
        </p:nvSpPr>
        <p:spPr>
          <a:xfrm>
            <a:off x="971600" y="332656"/>
            <a:ext cx="7488832" cy="584775"/>
          </a:xfrm>
          <a:prstGeom prst="rect">
            <a:avLst/>
          </a:prstGeom>
        </p:spPr>
        <p:txBody>
          <a:bodyPr wrap="square">
            <a:spAutoFit/>
          </a:bodyPr>
          <a:lstStyle/>
          <a:p>
            <a:pPr algn="ctr"/>
            <a:r>
              <a:rPr lang="es-MX" sz="3200" b="1" dirty="0" smtClean="0">
                <a:solidFill>
                  <a:srgbClr val="E3AA3B"/>
                </a:solidFill>
                <a:latin typeface="Arial Narrow" panose="020B0606020202030204" pitchFamily="34" charset="0"/>
              </a:rPr>
              <a:t>Comité de Transparencia</a:t>
            </a:r>
            <a:endParaRPr lang="es-MX" sz="3200" b="1" dirty="0"/>
          </a:p>
        </p:txBody>
      </p:sp>
      <p:pic>
        <p:nvPicPr>
          <p:cNvPr id="6146" name="Picture 2" descr="C:\Users\Raúl Pérez\Desktop\Comite_consultatif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4005064"/>
            <a:ext cx="2991892"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97631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1149037766"/>
              </p:ext>
            </p:extLst>
          </p:nvPr>
        </p:nvGraphicFramePr>
        <p:xfrm>
          <a:off x="755650" y="1481138"/>
          <a:ext cx="8229600" cy="4876800"/>
        </p:xfrm>
        <a:graphic>
          <a:graphicData uri="http://schemas.openxmlformats.org/drawingml/2006/table">
            <a:tbl>
              <a:tblPr firstRow="1" bandRow="1">
                <a:tableStyleId>{21E4AEA4-8DFA-4A89-87EB-49C32662AFE0}</a:tableStyleId>
              </a:tblPr>
              <a:tblGrid>
                <a:gridCol w="2743200"/>
                <a:gridCol w="2743200"/>
                <a:gridCol w="2743200"/>
              </a:tblGrid>
              <a:tr h="370840">
                <a:tc>
                  <a:txBody>
                    <a:bodyPr/>
                    <a:lstStyle/>
                    <a:p>
                      <a:pPr algn="ctr"/>
                      <a:r>
                        <a:rPr lang="es-MX" sz="2200" dirty="0" smtClean="0">
                          <a:solidFill>
                            <a:schemeClr val="tx1"/>
                          </a:solidFill>
                        </a:rPr>
                        <a:t>Titular</a:t>
                      </a:r>
                      <a:endParaRPr lang="es-MX" sz="2200" dirty="0">
                        <a:solidFill>
                          <a:schemeClr val="tx1"/>
                        </a:solidFill>
                      </a:endParaRPr>
                    </a:p>
                  </a:txBody>
                  <a:tcPr>
                    <a:solidFill>
                      <a:schemeClr val="accent2">
                        <a:lumMod val="40000"/>
                        <a:lumOff val="60000"/>
                      </a:schemeClr>
                    </a:solidFill>
                  </a:tcPr>
                </a:tc>
                <a:tc>
                  <a:txBody>
                    <a:bodyPr/>
                    <a:lstStyle/>
                    <a:p>
                      <a:pPr algn="ctr"/>
                      <a:r>
                        <a:rPr lang="es-MX" sz="2200" dirty="0" smtClean="0">
                          <a:solidFill>
                            <a:schemeClr val="tx1"/>
                          </a:solidFill>
                        </a:rPr>
                        <a:t>Responsable</a:t>
                      </a:r>
                      <a:endParaRPr lang="es-MX" sz="2200" dirty="0">
                        <a:solidFill>
                          <a:schemeClr val="tx1"/>
                        </a:solidFill>
                      </a:endParaRPr>
                    </a:p>
                  </a:txBody>
                  <a:tcPr>
                    <a:solidFill>
                      <a:schemeClr val="accent2">
                        <a:lumMod val="40000"/>
                        <a:lumOff val="60000"/>
                      </a:schemeClr>
                    </a:solidFill>
                  </a:tcPr>
                </a:tc>
                <a:tc>
                  <a:txBody>
                    <a:bodyPr/>
                    <a:lstStyle/>
                    <a:p>
                      <a:pPr algn="ctr"/>
                      <a:r>
                        <a:rPr lang="es-MX" sz="2200" dirty="0" smtClean="0">
                          <a:solidFill>
                            <a:schemeClr val="tx1"/>
                          </a:solidFill>
                        </a:rPr>
                        <a:t>Encargado</a:t>
                      </a:r>
                      <a:endParaRPr lang="es-MX" sz="2200" dirty="0">
                        <a:solidFill>
                          <a:schemeClr val="tx1"/>
                        </a:solidFill>
                      </a:endParaRPr>
                    </a:p>
                  </a:txBody>
                  <a:tcPr>
                    <a:solidFill>
                      <a:schemeClr val="accent2">
                        <a:lumMod val="40000"/>
                        <a:lumOff val="60000"/>
                      </a:schemeClr>
                    </a:solidFill>
                  </a:tcPr>
                </a:tc>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MX" sz="2200" dirty="0" smtClean="0"/>
                    </a:p>
                    <a:p>
                      <a:pPr marL="0" marR="0" lvl="0" indent="0" algn="just" defTabSz="914400" rtl="0" eaLnBrk="1" fontAlgn="auto" latinLnBrk="0" hangingPunct="1">
                        <a:lnSpc>
                          <a:spcPct val="100000"/>
                        </a:lnSpc>
                        <a:spcBef>
                          <a:spcPts val="0"/>
                        </a:spcBef>
                        <a:spcAft>
                          <a:spcPts val="0"/>
                        </a:spcAft>
                        <a:buClrTx/>
                        <a:buSzTx/>
                        <a:buFontTx/>
                        <a:buNone/>
                        <a:tabLst/>
                        <a:defRPr/>
                      </a:pPr>
                      <a:endParaRPr lang="es-MX" sz="2200" dirty="0" smtClean="0"/>
                    </a:p>
                    <a:p>
                      <a:pPr marL="0" marR="0" lvl="0" indent="0" algn="just" defTabSz="914400" rtl="0" eaLnBrk="1" fontAlgn="auto" latinLnBrk="0" hangingPunct="1">
                        <a:lnSpc>
                          <a:spcPct val="100000"/>
                        </a:lnSpc>
                        <a:spcBef>
                          <a:spcPts val="0"/>
                        </a:spcBef>
                        <a:spcAft>
                          <a:spcPts val="0"/>
                        </a:spcAft>
                        <a:buClrTx/>
                        <a:buSzTx/>
                        <a:buFontTx/>
                        <a:buNone/>
                        <a:tabLst/>
                        <a:defRPr/>
                      </a:pPr>
                      <a:endParaRPr lang="es-MX" sz="2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s-MX" sz="2200" dirty="0" smtClean="0"/>
                        <a:t>Persona física a quien corresponden los datos personales.</a:t>
                      </a:r>
                    </a:p>
                    <a:p>
                      <a:endParaRPr lang="es-MX" sz="2200" dirty="0"/>
                    </a:p>
                  </a:txBody>
                  <a:tcPr/>
                </a:tc>
                <a:tc>
                  <a:txBody>
                    <a:bodyPr/>
                    <a:lstStyle/>
                    <a:p>
                      <a:pPr algn="just"/>
                      <a:endParaRPr lang="es-MX" sz="2200" dirty="0" smtClean="0"/>
                    </a:p>
                    <a:p>
                      <a:pPr algn="ctr"/>
                      <a:r>
                        <a:rPr lang="es-MX" sz="2200" dirty="0" smtClean="0"/>
                        <a:t>Cualquier</a:t>
                      </a:r>
                      <a:r>
                        <a:rPr lang="es-MX" sz="2200" baseline="0" dirty="0" smtClean="0"/>
                        <a:t> sujeto obligado</a:t>
                      </a:r>
                      <a:r>
                        <a:rPr lang="es-MX" sz="2200" dirty="0" smtClean="0"/>
                        <a:t> que decide y determina los fines, medios y demás cuestiones relacionadas con determinado tratamiento de datos personales.</a:t>
                      </a:r>
                      <a:endParaRPr lang="es-MX" sz="22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2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MX" sz="2200" dirty="0" smtClean="0"/>
                        <a:t>La persona física o jurídica, pública</a:t>
                      </a:r>
                      <a:r>
                        <a:rPr lang="es-MX" sz="2200" baseline="0" dirty="0" smtClean="0"/>
                        <a:t> o privada, ajena a la organización del responsable, que sola o conjuntamente con otras trate datos personales por cuenta del responsable.</a:t>
                      </a:r>
                      <a:endParaRPr lang="es-MX" sz="2200" dirty="0" smtClean="0"/>
                    </a:p>
                    <a:p>
                      <a:endParaRPr lang="es-MX" sz="2200" dirty="0"/>
                    </a:p>
                  </a:txBody>
                  <a:tcPr/>
                </a:tc>
              </a:tr>
            </a:tbl>
          </a:graphicData>
        </a:graphic>
      </p:graphicFrame>
      <p:sp>
        <p:nvSpPr>
          <p:cNvPr id="4" name="3 Subtítulo"/>
          <p:cNvSpPr>
            <a:spLocks noGrp="1"/>
          </p:cNvSpPr>
          <p:nvPr>
            <p:ph type="subTitle" idx="13"/>
          </p:nvPr>
        </p:nvSpPr>
        <p:spPr>
          <a:xfrm>
            <a:off x="755576" y="251937"/>
            <a:ext cx="8229600" cy="584775"/>
          </a:xfrm>
          <a:prstGeom prst="rect">
            <a:avLst/>
          </a:prstGeom>
        </p:spPr>
        <p:txBody>
          <a:bodyPr wrap="square">
            <a:spAutoFit/>
          </a:bodyPr>
          <a:lstStyle/>
          <a:p>
            <a:pPr algn="ctr"/>
            <a:r>
              <a:rPr lang="es-MX" sz="3200" dirty="0" smtClean="0">
                <a:solidFill>
                  <a:srgbClr val="E3AA3B"/>
                </a:solidFill>
              </a:rPr>
              <a:t>Figuras ante la Autoridad</a:t>
            </a:r>
            <a:endParaRPr lang="es-MX" sz="3200" b="1" dirty="0"/>
          </a:p>
        </p:txBody>
      </p:sp>
    </p:spTree>
    <p:extLst>
      <p:ext uri="{BB962C8B-B14F-4D97-AF65-F5344CB8AC3E}">
        <p14:creationId xmlns:p14="http://schemas.microsoft.com/office/powerpoint/2010/main" val="1444553099"/>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915816" y="332656"/>
            <a:ext cx="3475631" cy="584775"/>
          </a:xfrm>
          <a:prstGeom prst="rect">
            <a:avLst/>
          </a:prstGeom>
        </p:spPr>
        <p:txBody>
          <a:bodyPr wrap="none">
            <a:spAutoFit/>
          </a:bodyPr>
          <a:lstStyle/>
          <a:p>
            <a:pPr algn="ctr"/>
            <a:r>
              <a:rPr lang="es-MX" sz="3200" b="1" dirty="0" smtClean="0">
                <a:solidFill>
                  <a:srgbClr val="E3AA3B"/>
                </a:solidFill>
                <a:latin typeface="Arial Narrow" panose="020B0606020202030204" pitchFamily="34" charset="0"/>
              </a:rPr>
              <a:t>Principios y deberes</a:t>
            </a:r>
            <a:endParaRPr lang="es-MX" sz="3200" b="1" dirty="0"/>
          </a:p>
        </p:txBody>
      </p:sp>
      <p:sp>
        <p:nvSpPr>
          <p:cNvPr id="5" name="Título 1"/>
          <p:cNvSpPr txBox="1">
            <a:spLocks noGrp="1"/>
          </p:cNvSpPr>
          <p:nvPr>
            <p:ph idx="1"/>
          </p:nvPr>
        </p:nvSpPr>
        <p:spPr>
          <a:xfrm>
            <a:off x="611560" y="908720"/>
            <a:ext cx="8229600" cy="13716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MX" sz="700" dirty="0">
              <a:latin typeface="Arial" panose="020B0604020202020204" pitchFamily="34" charset="0"/>
              <a:cs typeface="Arial" panose="020B0604020202020204" pitchFamily="34" charset="0"/>
            </a:endParaRPr>
          </a:p>
          <a:p>
            <a:pPr algn="just"/>
            <a:r>
              <a:rPr lang="es-MX" sz="2100" dirty="0">
                <a:latin typeface="Arial" panose="020B0604020202020204" pitchFamily="34" charset="0"/>
                <a:cs typeface="Arial" panose="020B0604020202020204" pitchFamily="34" charset="0"/>
              </a:rPr>
              <a:t>El derecho a la protección de los datos personales en nuestro país se sistematiza a través de ocho </a:t>
            </a:r>
            <a:r>
              <a:rPr lang="es-MX" sz="2100" dirty="0" smtClean="0">
                <a:latin typeface="Arial" panose="020B0604020202020204" pitchFamily="34" charset="0"/>
                <a:cs typeface="Arial" panose="020B0604020202020204" pitchFamily="34" charset="0"/>
              </a:rPr>
              <a:t>principios y dos deberes, </a:t>
            </a:r>
            <a:r>
              <a:rPr lang="es-MX" sz="2100" dirty="0">
                <a:latin typeface="Arial" panose="020B0604020202020204" pitchFamily="34" charset="0"/>
                <a:cs typeface="Arial" panose="020B0604020202020204" pitchFamily="34" charset="0"/>
              </a:rPr>
              <a:t>los cuales se traducen en tareas que se asignan obligatoriamente a los responsables del tratamiento, y en derechos de los titulares.</a:t>
            </a:r>
            <a:endParaRPr lang="es-MX" sz="2100" b="1" dirty="0">
              <a:solidFill>
                <a:srgbClr val="FFC000"/>
              </a:solidFill>
              <a:latin typeface="Arial" panose="020B0604020202020204" pitchFamily="34" charset="0"/>
              <a:cs typeface="Arial" panose="020B0604020202020204" pitchFamily="34" charset="0"/>
            </a:endParaRPr>
          </a:p>
        </p:txBody>
      </p:sp>
      <p:sp>
        <p:nvSpPr>
          <p:cNvPr id="6" name="5 CuadroTexto"/>
          <p:cNvSpPr txBox="1"/>
          <p:nvPr/>
        </p:nvSpPr>
        <p:spPr>
          <a:xfrm>
            <a:off x="971600" y="2564904"/>
            <a:ext cx="7704856" cy="3924000"/>
          </a:xfrm>
          <a:prstGeom prst="snip2Same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3000" b="1" dirty="0" smtClean="0">
                <a:solidFill>
                  <a:srgbClr val="E3AA3B"/>
                </a:solidFill>
                <a:latin typeface="Arial Narrow" panose="020B0606020202030204" pitchFamily="34" charset="0"/>
              </a:rPr>
              <a:t>Principios</a:t>
            </a:r>
          </a:p>
          <a:p>
            <a:pPr algn="ctr"/>
            <a:endParaRPr lang="es-MX" sz="500" b="1" dirty="0">
              <a:solidFill>
                <a:srgbClr val="E3AA3B"/>
              </a:solidFill>
              <a:latin typeface="Arial Narrow" panose="020B0606020202030204" pitchFamily="34" charset="0"/>
            </a:endParaRPr>
          </a:p>
          <a:p>
            <a:r>
              <a:rPr lang="es-MX" sz="2200" dirty="0">
                <a:latin typeface="Arial" panose="020B0604020202020204" pitchFamily="34" charset="0"/>
                <a:cs typeface="Arial" panose="020B0604020202020204" pitchFamily="34" charset="0"/>
              </a:rPr>
              <a:t>1. </a:t>
            </a:r>
            <a:r>
              <a:rPr lang="es-MX" sz="2200" dirty="0" smtClean="0">
                <a:latin typeface="Arial" panose="020B0604020202020204" pitchFamily="34" charset="0"/>
                <a:cs typeface="Arial" panose="020B0604020202020204" pitchFamily="34" charset="0"/>
              </a:rPr>
              <a:t>Licitud</a:t>
            </a:r>
            <a:r>
              <a:rPr lang="es-MX" sz="1900" dirty="0" smtClean="0">
                <a:latin typeface="Arial" panose="020B0604020202020204" pitchFamily="34" charset="0"/>
                <a:cs typeface="Arial" panose="020B0604020202020204" pitchFamily="34" charset="0"/>
              </a:rPr>
              <a:t> </a:t>
            </a:r>
            <a:r>
              <a:rPr lang="es-MX" sz="1600" dirty="0" smtClean="0">
                <a:latin typeface="Arial" panose="020B0604020202020204" pitchFamily="34" charset="0"/>
                <a:cs typeface="Arial" panose="020B0604020202020204" pitchFamily="34" charset="0"/>
              </a:rPr>
              <a:t>(Atribuciones o facultades que la normatividad confiera)</a:t>
            </a:r>
            <a:endParaRPr lang="es-MX" sz="1600" dirty="0">
              <a:latin typeface="Arial" panose="020B0604020202020204" pitchFamily="34" charset="0"/>
              <a:cs typeface="Arial" panose="020B0604020202020204" pitchFamily="34" charset="0"/>
            </a:endParaRPr>
          </a:p>
          <a:p>
            <a:r>
              <a:rPr lang="es-MX" sz="2200" dirty="0">
                <a:latin typeface="Arial" panose="020B0604020202020204" pitchFamily="34" charset="0"/>
                <a:cs typeface="Arial" panose="020B0604020202020204" pitchFamily="34" charset="0"/>
              </a:rPr>
              <a:t>2. </a:t>
            </a:r>
            <a:r>
              <a:rPr lang="es-MX" sz="2200" dirty="0" smtClean="0">
                <a:latin typeface="Arial" panose="020B0604020202020204" pitchFamily="34" charset="0"/>
                <a:cs typeface="Arial" panose="020B0604020202020204" pitchFamily="34" charset="0"/>
              </a:rPr>
              <a:t>Finalidad </a:t>
            </a:r>
            <a:r>
              <a:rPr lang="es-MX" sz="1600" dirty="0" smtClean="0">
                <a:latin typeface="Arial" panose="020B0604020202020204" pitchFamily="34" charset="0"/>
                <a:cs typeface="Arial" panose="020B0604020202020204" pitchFamily="34" charset="0"/>
              </a:rPr>
              <a:t>(Concretas, explícitas, lícitas y legítimas)</a:t>
            </a:r>
            <a:endParaRPr lang="es-MX" sz="1600" dirty="0">
              <a:latin typeface="Arial" panose="020B0604020202020204" pitchFamily="34" charset="0"/>
              <a:cs typeface="Arial" panose="020B0604020202020204" pitchFamily="34" charset="0"/>
            </a:endParaRPr>
          </a:p>
          <a:p>
            <a:r>
              <a:rPr lang="es-MX" sz="2200" dirty="0" smtClean="0">
                <a:latin typeface="Arial" panose="020B0604020202020204" pitchFamily="34" charset="0"/>
                <a:cs typeface="Arial" panose="020B0604020202020204" pitchFamily="34" charset="0"/>
              </a:rPr>
              <a:t>3</a:t>
            </a:r>
            <a:r>
              <a:rPr lang="es-MX" sz="2200" dirty="0">
                <a:latin typeface="Arial" panose="020B0604020202020204" pitchFamily="34" charset="0"/>
                <a:cs typeface="Arial" panose="020B0604020202020204" pitchFamily="34" charset="0"/>
              </a:rPr>
              <a:t>. </a:t>
            </a:r>
            <a:r>
              <a:rPr lang="es-MX" sz="2200" dirty="0" smtClean="0">
                <a:latin typeface="Arial" panose="020B0604020202020204" pitchFamily="34" charset="0"/>
                <a:cs typeface="Arial" panose="020B0604020202020204" pitchFamily="34" charset="0"/>
              </a:rPr>
              <a:t>Lealtad </a:t>
            </a:r>
            <a:r>
              <a:rPr lang="es-MX" sz="1600" dirty="0" smtClean="0">
                <a:latin typeface="Arial" panose="020B0604020202020204" pitchFamily="34" charset="0"/>
                <a:cs typeface="Arial" panose="020B0604020202020204" pitchFamily="34" charset="0"/>
              </a:rPr>
              <a:t>(Medios engañosos </a:t>
            </a:r>
            <a:r>
              <a:rPr lang="es-MX" sz="1600" dirty="0">
                <a:latin typeface="Arial" panose="020B0604020202020204" pitchFamily="34" charset="0"/>
                <a:cs typeface="Arial" panose="020B0604020202020204" pitchFamily="34" charset="0"/>
              </a:rPr>
              <a:t>o</a:t>
            </a:r>
            <a:r>
              <a:rPr lang="es-MX" sz="1600" dirty="0" smtClean="0">
                <a:latin typeface="Arial" panose="020B0604020202020204" pitchFamily="34" charset="0"/>
                <a:cs typeface="Arial" panose="020B0604020202020204" pitchFamily="34" charset="0"/>
              </a:rPr>
              <a:t> fraudulentos</a:t>
            </a:r>
            <a:r>
              <a:rPr lang="es-MX" sz="1500" dirty="0" smtClean="0">
                <a:latin typeface="Arial" panose="020B0604020202020204" pitchFamily="34" charset="0"/>
                <a:cs typeface="Arial" panose="020B0604020202020204" pitchFamily="34" charset="0"/>
              </a:rPr>
              <a:t>)</a:t>
            </a:r>
            <a:r>
              <a:rPr lang="es-MX" sz="1900" dirty="0" smtClean="0">
                <a:latin typeface="Arial" panose="020B0604020202020204" pitchFamily="34" charset="0"/>
                <a:cs typeface="Arial" panose="020B0604020202020204" pitchFamily="34" charset="0"/>
              </a:rPr>
              <a:t> </a:t>
            </a:r>
            <a:r>
              <a:rPr lang="es-MX" sz="1900" dirty="0">
                <a:latin typeface="Arial" panose="020B0604020202020204" pitchFamily="34" charset="0"/>
                <a:cs typeface="Arial" panose="020B0604020202020204" pitchFamily="34" charset="0"/>
              </a:rPr>
              <a:t>	</a:t>
            </a:r>
          </a:p>
          <a:p>
            <a:r>
              <a:rPr lang="es-MX" sz="2200" dirty="0" smtClean="0">
                <a:latin typeface="Arial" panose="020B0604020202020204" pitchFamily="34" charset="0"/>
                <a:cs typeface="Arial" panose="020B0604020202020204" pitchFamily="34" charset="0"/>
              </a:rPr>
              <a:t>4</a:t>
            </a:r>
            <a:r>
              <a:rPr lang="es-MX" sz="2200" dirty="0">
                <a:latin typeface="Arial" panose="020B0604020202020204" pitchFamily="34" charset="0"/>
                <a:cs typeface="Arial" panose="020B0604020202020204" pitchFamily="34" charset="0"/>
              </a:rPr>
              <a:t>. Consentimiento </a:t>
            </a:r>
            <a:r>
              <a:rPr lang="es-MX" sz="1600" dirty="0" smtClean="0">
                <a:latin typeface="Arial" panose="020B0604020202020204" pitchFamily="34" charset="0"/>
                <a:cs typeface="Arial" panose="020B0604020202020204" pitchFamily="34" charset="0"/>
              </a:rPr>
              <a:t>(Libre, específico e informado) (Tácito o expreso)</a:t>
            </a:r>
            <a:endParaRPr lang="es-MX" sz="1600" dirty="0">
              <a:latin typeface="Arial" panose="020B0604020202020204" pitchFamily="34" charset="0"/>
              <a:cs typeface="Arial" panose="020B0604020202020204" pitchFamily="34" charset="0"/>
            </a:endParaRPr>
          </a:p>
          <a:p>
            <a:r>
              <a:rPr lang="es-MX" sz="2200" dirty="0" smtClean="0">
                <a:latin typeface="Arial" panose="020B0604020202020204" pitchFamily="34" charset="0"/>
                <a:cs typeface="Arial" panose="020B0604020202020204" pitchFamily="34" charset="0"/>
              </a:rPr>
              <a:t>5</a:t>
            </a:r>
            <a:r>
              <a:rPr lang="es-MX" sz="2200" dirty="0">
                <a:latin typeface="Arial" panose="020B0604020202020204" pitchFamily="34" charset="0"/>
                <a:cs typeface="Arial" panose="020B0604020202020204" pitchFamily="34" charset="0"/>
              </a:rPr>
              <a:t>. </a:t>
            </a:r>
            <a:r>
              <a:rPr lang="es-MX" sz="2200" dirty="0" smtClean="0">
                <a:latin typeface="Arial" panose="020B0604020202020204" pitchFamily="34" charset="0"/>
                <a:cs typeface="Arial" panose="020B0604020202020204" pitchFamily="34" charset="0"/>
              </a:rPr>
              <a:t>Calidad</a:t>
            </a:r>
            <a:r>
              <a:rPr lang="es-MX" sz="2000" dirty="0" smtClean="0">
                <a:latin typeface="Arial" panose="020B0604020202020204" pitchFamily="34" charset="0"/>
                <a:cs typeface="Arial" panose="020B0604020202020204" pitchFamily="34" charset="0"/>
              </a:rPr>
              <a:t> </a:t>
            </a:r>
            <a:r>
              <a:rPr lang="es-MX" sz="1600" dirty="0" smtClean="0">
                <a:latin typeface="Arial" panose="020B0604020202020204" pitchFamily="34" charset="0"/>
                <a:cs typeface="Arial" panose="020B0604020202020204" pitchFamily="34" charset="0"/>
              </a:rPr>
              <a:t>(Exactos y correctos, completos y actualizados) </a:t>
            </a:r>
            <a:r>
              <a:rPr lang="es-MX" sz="1900" dirty="0">
                <a:latin typeface="Arial" panose="020B0604020202020204" pitchFamily="34" charset="0"/>
                <a:cs typeface="Arial" panose="020B0604020202020204" pitchFamily="34" charset="0"/>
              </a:rPr>
              <a:t>	</a:t>
            </a:r>
          </a:p>
          <a:p>
            <a:r>
              <a:rPr lang="es-MX" sz="2200" dirty="0" smtClean="0">
                <a:latin typeface="Arial" panose="020B0604020202020204" pitchFamily="34" charset="0"/>
                <a:cs typeface="Arial" panose="020B0604020202020204" pitchFamily="34" charset="0"/>
              </a:rPr>
              <a:t>6</a:t>
            </a:r>
            <a:r>
              <a:rPr lang="es-MX" sz="2200" dirty="0">
                <a:latin typeface="Arial" panose="020B0604020202020204" pitchFamily="34" charset="0"/>
                <a:cs typeface="Arial" panose="020B0604020202020204" pitchFamily="34" charset="0"/>
              </a:rPr>
              <a:t>. </a:t>
            </a:r>
            <a:r>
              <a:rPr lang="es-MX" sz="2200" dirty="0" smtClean="0">
                <a:latin typeface="Arial" panose="020B0604020202020204" pitchFamily="34" charset="0"/>
                <a:cs typeface="Arial" panose="020B0604020202020204" pitchFamily="34" charset="0"/>
              </a:rPr>
              <a:t>Proporcionalidad </a:t>
            </a:r>
            <a:r>
              <a:rPr lang="es-MX" sz="1600" dirty="0" smtClean="0">
                <a:latin typeface="Arial" panose="020B0604020202020204" pitchFamily="34" charset="0"/>
                <a:cs typeface="Arial" panose="020B0604020202020204" pitchFamily="34" charset="0"/>
              </a:rPr>
              <a:t>(Apropiados, indispensables y no excesivos)</a:t>
            </a:r>
            <a:endParaRPr lang="es-MX" sz="1600" dirty="0">
              <a:latin typeface="Arial" panose="020B0604020202020204" pitchFamily="34" charset="0"/>
              <a:cs typeface="Arial" panose="020B0604020202020204" pitchFamily="34" charset="0"/>
            </a:endParaRPr>
          </a:p>
          <a:p>
            <a:r>
              <a:rPr lang="es-MX" sz="2200" dirty="0" smtClean="0">
                <a:latin typeface="Arial" panose="020B0604020202020204" pitchFamily="34" charset="0"/>
                <a:cs typeface="Arial" panose="020B0604020202020204" pitchFamily="34" charset="0"/>
              </a:rPr>
              <a:t>7</a:t>
            </a:r>
            <a:r>
              <a:rPr lang="es-MX" sz="2200" dirty="0">
                <a:latin typeface="Arial" panose="020B0604020202020204" pitchFamily="34" charset="0"/>
                <a:cs typeface="Arial" panose="020B0604020202020204" pitchFamily="34" charset="0"/>
              </a:rPr>
              <a:t>. </a:t>
            </a:r>
            <a:r>
              <a:rPr lang="es-MX" sz="2200" dirty="0" smtClean="0">
                <a:latin typeface="Arial" panose="020B0604020202020204" pitchFamily="34" charset="0"/>
                <a:cs typeface="Arial" panose="020B0604020202020204" pitchFamily="34" charset="0"/>
              </a:rPr>
              <a:t>Información </a:t>
            </a:r>
            <a:r>
              <a:rPr lang="es-MX" sz="1600" dirty="0" smtClean="0">
                <a:latin typeface="Arial" panose="020B0604020202020204" pitchFamily="34" charset="0"/>
                <a:cs typeface="Arial" panose="020B0604020202020204" pitchFamily="34" charset="0"/>
              </a:rPr>
              <a:t>(Existencia y características principales del tratamiento)</a:t>
            </a:r>
            <a:endParaRPr lang="es-MX" sz="1600" dirty="0">
              <a:latin typeface="Arial" panose="020B0604020202020204" pitchFamily="34" charset="0"/>
              <a:cs typeface="Arial" panose="020B0604020202020204" pitchFamily="34" charset="0"/>
            </a:endParaRPr>
          </a:p>
          <a:p>
            <a:r>
              <a:rPr lang="es-MX" sz="2200" dirty="0" smtClean="0">
                <a:latin typeface="Arial" panose="020B0604020202020204" pitchFamily="34" charset="0"/>
                <a:cs typeface="Arial" panose="020B0604020202020204" pitchFamily="34" charset="0"/>
              </a:rPr>
              <a:t>8</a:t>
            </a:r>
            <a:r>
              <a:rPr lang="es-MX" sz="2200" dirty="0">
                <a:latin typeface="Arial" panose="020B0604020202020204" pitchFamily="34" charset="0"/>
                <a:cs typeface="Arial" panose="020B0604020202020204" pitchFamily="34" charset="0"/>
              </a:rPr>
              <a:t>. </a:t>
            </a:r>
            <a:r>
              <a:rPr lang="es-MX" sz="2200" dirty="0" smtClean="0">
                <a:latin typeface="Arial" panose="020B0604020202020204" pitchFamily="34" charset="0"/>
                <a:cs typeface="Arial" panose="020B0604020202020204" pitchFamily="34" charset="0"/>
              </a:rPr>
              <a:t>Responsabilidad </a:t>
            </a:r>
            <a:r>
              <a:rPr lang="es-MX" sz="1600" dirty="0" smtClean="0">
                <a:latin typeface="Arial" panose="020B0604020202020204" pitchFamily="34" charset="0"/>
                <a:cs typeface="Arial" panose="020B0604020202020204" pitchFamily="34" charset="0"/>
              </a:rPr>
              <a:t>(Adoptar políticas e implementar mecanismos) </a:t>
            </a:r>
            <a:r>
              <a:rPr lang="es-MX" dirty="0"/>
              <a:t>	</a:t>
            </a:r>
          </a:p>
          <a:p>
            <a:endParaRPr lang="es-MX" dirty="0"/>
          </a:p>
        </p:txBody>
      </p:sp>
    </p:spTree>
    <p:extLst>
      <p:ext uri="{BB962C8B-B14F-4D97-AF65-F5344CB8AC3E}">
        <p14:creationId xmlns:p14="http://schemas.microsoft.com/office/powerpoint/2010/main" val="115049459"/>
      </p:ext>
    </p:ext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CuadroTexto"/>
          <p:cNvSpPr txBox="1"/>
          <p:nvPr/>
        </p:nvSpPr>
        <p:spPr>
          <a:xfrm>
            <a:off x="971600" y="1700808"/>
            <a:ext cx="7704856" cy="3245287"/>
          </a:xfrm>
          <a:prstGeom prst="snip2Same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3000" b="1" dirty="0" smtClean="0">
                <a:solidFill>
                  <a:srgbClr val="E3AA3B"/>
                </a:solidFill>
                <a:latin typeface="Arial Narrow" panose="020B0606020202030204" pitchFamily="34" charset="0"/>
              </a:rPr>
              <a:t>DEBERES</a:t>
            </a:r>
          </a:p>
          <a:p>
            <a:pPr algn="ctr"/>
            <a:endParaRPr lang="es-MX" sz="3000" b="1" dirty="0">
              <a:solidFill>
                <a:srgbClr val="E3AA3B"/>
              </a:solidFill>
              <a:latin typeface="Arial Narrow" panose="020B0606020202030204" pitchFamily="34" charset="0"/>
            </a:endParaRPr>
          </a:p>
          <a:p>
            <a:r>
              <a:rPr lang="es-MX" sz="2200" dirty="0" smtClean="0">
                <a:latin typeface="Arial" panose="020B0604020202020204" pitchFamily="34" charset="0"/>
                <a:cs typeface="Arial" panose="020B0604020202020204" pitchFamily="34" charset="0"/>
              </a:rPr>
              <a:t>1. Seguridad</a:t>
            </a:r>
            <a:r>
              <a:rPr lang="es-MX" sz="1900" dirty="0" smtClean="0">
                <a:latin typeface="Arial" panose="020B0604020202020204" pitchFamily="34" charset="0"/>
                <a:cs typeface="Arial" panose="020B0604020202020204" pitchFamily="34" charset="0"/>
              </a:rPr>
              <a:t> </a:t>
            </a:r>
            <a:r>
              <a:rPr lang="es-MX" sz="1600" dirty="0" smtClean="0">
                <a:latin typeface="Arial" panose="020B0604020202020204" pitchFamily="34" charset="0"/>
                <a:cs typeface="Arial" panose="020B0604020202020204" pitchFamily="34" charset="0"/>
              </a:rPr>
              <a:t>(Establecer y mantener medidas de seguridad: 		              administrativas, físicas y técnicas)</a:t>
            </a:r>
          </a:p>
          <a:p>
            <a:endParaRPr lang="es-MX" sz="1600" dirty="0">
              <a:latin typeface="Arial" panose="020B0604020202020204" pitchFamily="34" charset="0"/>
              <a:cs typeface="Arial" panose="020B0604020202020204" pitchFamily="34" charset="0"/>
            </a:endParaRPr>
          </a:p>
          <a:p>
            <a:r>
              <a:rPr lang="es-MX" sz="2200" dirty="0">
                <a:latin typeface="Arial" panose="020B0604020202020204" pitchFamily="34" charset="0"/>
                <a:cs typeface="Arial" panose="020B0604020202020204" pitchFamily="34" charset="0"/>
              </a:rPr>
              <a:t>2. </a:t>
            </a:r>
            <a:r>
              <a:rPr lang="es-MX" sz="2200" dirty="0" smtClean="0">
                <a:latin typeface="Arial" panose="020B0604020202020204" pitchFamily="34" charset="0"/>
                <a:cs typeface="Arial" panose="020B0604020202020204" pitchFamily="34" charset="0"/>
              </a:rPr>
              <a:t>Confidencialidad </a:t>
            </a:r>
            <a:r>
              <a:rPr lang="es-MX" sz="1600" dirty="0" smtClean="0">
                <a:latin typeface="Arial" panose="020B0604020202020204" pitchFamily="34" charset="0"/>
                <a:cs typeface="Arial" panose="020B0604020202020204" pitchFamily="34" charset="0"/>
              </a:rPr>
              <a:t>(Establecer controles o mecanismos para todas 		            las personas que intervengan en el tratamiento)</a:t>
            </a:r>
            <a:endParaRPr lang="es-MX" sz="1600" dirty="0">
              <a:latin typeface="Arial" panose="020B0604020202020204" pitchFamily="34" charset="0"/>
              <a:cs typeface="Arial" panose="020B0604020202020204" pitchFamily="34" charset="0"/>
            </a:endParaRPr>
          </a:p>
          <a:p>
            <a:r>
              <a:rPr lang="es-MX" dirty="0"/>
              <a:t>	</a:t>
            </a:r>
          </a:p>
          <a:p>
            <a:endParaRPr lang="es-MX" dirty="0"/>
          </a:p>
        </p:txBody>
      </p:sp>
    </p:spTree>
    <p:extLst>
      <p:ext uri="{BB962C8B-B14F-4D97-AF65-F5344CB8AC3E}">
        <p14:creationId xmlns:p14="http://schemas.microsoft.com/office/powerpoint/2010/main" val="740506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74247" y="1124744"/>
            <a:ext cx="7721986" cy="1938992"/>
          </a:xfrm>
          <a:prstGeom prst="rect">
            <a:avLst/>
          </a:prstGeom>
          <a:noFill/>
        </p:spPr>
        <p:txBody>
          <a:bodyPr wrap="none" lIns="91440" tIns="45720" rIns="91440" bIns="45720">
            <a:spAutoFit/>
          </a:bodyPr>
          <a:lstStyle/>
          <a:p>
            <a:pPr algn="ctr"/>
            <a:r>
              <a:rPr lang="es-E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SEGURIDAD DE LOS </a:t>
            </a:r>
          </a:p>
          <a:p>
            <a:pPr algn="ctr"/>
            <a:r>
              <a:rPr lang="es-E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DATOS PERSONALES</a:t>
            </a:r>
            <a:endParaRPr lang="es-ES"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4 Imagen"/>
          <p:cNvPicPr>
            <a:picLocks noChangeAspect="1"/>
          </p:cNvPicPr>
          <p:nvPr/>
        </p:nvPicPr>
        <p:blipFill rotWithShape="1">
          <a:blip r:embed="rId2" cstate="print">
            <a:extLst>
              <a:ext uri="{28A0092B-C50C-407E-A947-70E740481C1C}">
                <a14:useLocalDpi xmlns:a14="http://schemas.microsoft.com/office/drawing/2010/main" val="0"/>
              </a:ext>
            </a:extLst>
          </a:blip>
          <a:srcRect l="4433" t="25000" r="3514" b="12407"/>
          <a:stretch/>
        </p:blipFill>
        <p:spPr>
          <a:xfrm>
            <a:off x="2852958" y="3141248"/>
            <a:ext cx="3735266" cy="2520000"/>
          </a:xfrm>
          <a:prstGeom prst="rect">
            <a:avLst/>
          </a:prstGeom>
        </p:spPr>
      </p:pic>
    </p:spTree>
    <p:extLst>
      <p:ext uri="{BB962C8B-B14F-4D97-AF65-F5344CB8AC3E}">
        <p14:creationId xmlns:p14="http://schemas.microsoft.com/office/powerpoint/2010/main" val="2519978876"/>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259632" y="767606"/>
            <a:ext cx="6624736" cy="1077218"/>
          </a:xfrm>
          <a:prstGeom prst="rect">
            <a:avLst/>
          </a:prstGeom>
        </p:spPr>
        <p:txBody>
          <a:bodyPr wrap="square">
            <a:spAutoFit/>
          </a:bodyPr>
          <a:lstStyle/>
          <a:p>
            <a:pPr algn="ctr"/>
            <a:r>
              <a:rPr lang="es-MX" altLang="zh-CN" sz="3200" b="1" dirty="0" smtClean="0">
                <a:latin typeface="Trebuchet MS" pitchFamily="34" charset="0"/>
                <a:cs typeface="Calibri" pitchFamily="34" charset="0"/>
              </a:rPr>
              <a:t> </a:t>
            </a:r>
            <a:r>
              <a:rPr lang="es-MX" altLang="zh-CN" sz="3200" b="1" dirty="0" smtClean="0">
                <a:solidFill>
                  <a:srgbClr val="E3AA3B"/>
                </a:solidFill>
                <a:latin typeface="Arial Narrow" panose="020B0606020202030204" pitchFamily="34" charset="0"/>
                <a:cs typeface="Calibri" pitchFamily="34" charset="0"/>
              </a:rPr>
              <a:t>¿De qué manera resguardan los Sujetos Obligados los Datos Personales?</a:t>
            </a:r>
            <a:endParaRPr lang="es-MX" sz="3200" b="1" dirty="0">
              <a:solidFill>
                <a:srgbClr val="E3AA3B"/>
              </a:solidFill>
              <a:latin typeface="Arial Narrow" panose="020B0606020202030204" pitchFamily="34" charset="0"/>
            </a:endParaRPr>
          </a:p>
        </p:txBody>
      </p:sp>
      <p:graphicFrame>
        <p:nvGraphicFramePr>
          <p:cNvPr id="6" name="5 Diagrama"/>
          <p:cNvGraphicFramePr/>
          <p:nvPr>
            <p:extLst>
              <p:ext uri="{D42A27DB-BD31-4B8C-83A1-F6EECF244321}">
                <p14:modId xmlns:p14="http://schemas.microsoft.com/office/powerpoint/2010/main" val="1578821842"/>
              </p:ext>
            </p:extLst>
          </p:nvPr>
        </p:nvGraphicFramePr>
        <p:xfrm>
          <a:off x="539552" y="2132856"/>
          <a:ext cx="8352928"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281882"/>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6 Subtítulo"/>
          <p:cNvSpPr txBox="1">
            <a:spLocks/>
          </p:cNvSpPr>
          <p:nvPr/>
        </p:nvSpPr>
        <p:spPr>
          <a:xfrm>
            <a:off x="827584" y="582732"/>
            <a:ext cx="7772400" cy="5438556"/>
          </a:xfrm>
          <a:prstGeom prst="rect">
            <a:avLst/>
          </a:prstGeom>
        </p:spPr>
        <p:txBody>
          <a:bodyPr vert="horz" lIns="45720" rIns="45720">
            <a:no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defRPr/>
            </a:pPr>
            <a:r>
              <a:rPr lang="es-MX" sz="4400" b="1" dirty="0" smtClean="0">
                <a:solidFill>
                  <a:srgbClr val="E3AA3B"/>
                </a:solidFill>
                <a:latin typeface="Arial Narrow" panose="020B0606020202030204" pitchFamily="34" charset="0"/>
              </a:rPr>
              <a:t>Objetivo</a:t>
            </a:r>
          </a:p>
          <a:p>
            <a:pPr algn="ctr">
              <a:defRPr/>
            </a:pPr>
            <a:endParaRPr lang="es-MX" sz="4400" b="1" dirty="0" smtClean="0">
              <a:solidFill>
                <a:srgbClr val="E3AA3B"/>
              </a:solidFill>
              <a:latin typeface="Arial Narrow" panose="020B0606020202030204" pitchFamily="34" charset="0"/>
            </a:endParaRPr>
          </a:p>
          <a:p>
            <a:pPr marL="452437" algn="just">
              <a:defRPr/>
            </a:pPr>
            <a:r>
              <a:rPr lang="es-MX" sz="3200" b="1" dirty="0" smtClean="0">
                <a:solidFill>
                  <a:srgbClr val="594228"/>
                </a:solidFill>
                <a:latin typeface="Arial Narrow" panose="020B0606020202030204" pitchFamily="34" charset="0"/>
              </a:rPr>
              <a:t>Dotar a los Sujetos Obligados de los conocimientos y herramientas necesarias en materia de datos personales, con la finalidad de dar cumplimiento a lo dispuesto en las Leyes aplicables.</a:t>
            </a:r>
          </a:p>
        </p:txBody>
      </p:sp>
    </p:spTree>
    <p:extLst>
      <p:ext uri="{BB962C8B-B14F-4D97-AF65-F5344CB8AC3E}">
        <p14:creationId xmlns:p14="http://schemas.microsoft.com/office/powerpoint/2010/main" val="3029733180"/>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50E2F99C-B5C2-45EA-BEAF-E898FDD661AC}" type="slidenum">
              <a:rPr lang="es-MX" smtClean="0"/>
              <a:pPr/>
              <a:t>20</a:t>
            </a:fld>
            <a:endParaRPr lang="es-MX"/>
          </a:p>
        </p:txBody>
      </p:sp>
      <p:sp>
        <p:nvSpPr>
          <p:cNvPr id="2" name="Título 1"/>
          <p:cNvSpPr>
            <a:spLocks noGrp="1"/>
          </p:cNvSpPr>
          <p:nvPr>
            <p:ph type="title" idx="4294967295"/>
          </p:nvPr>
        </p:nvSpPr>
        <p:spPr>
          <a:xfrm>
            <a:off x="861764" y="362173"/>
            <a:ext cx="7886700" cy="690563"/>
          </a:xfrm>
          <a:prstGeom prst="rect">
            <a:avLst/>
          </a:prstGeom>
        </p:spPr>
        <p:txBody>
          <a:bodyPr>
            <a:noAutofit/>
          </a:bodyPr>
          <a:lstStyle/>
          <a:p>
            <a:pPr algn="ctr"/>
            <a:r>
              <a:rPr lang="es-MX" sz="4000" dirty="0" smtClean="0">
                <a:solidFill>
                  <a:srgbClr val="E3AA3B"/>
                </a:solidFill>
                <a:effectLst/>
                <a:latin typeface="Arial Narrow" panose="020B0606020202030204" pitchFamily="34" charset="0"/>
              </a:rPr>
              <a:t>Aviso de Privacidad ¿Qué es?</a:t>
            </a:r>
            <a:endParaRPr lang="es-MX" sz="4000" dirty="0">
              <a:solidFill>
                <a:srgbClr val="E3AA3B"/>
              </a:solidFill>
              <a:effectLst/>
            </a:endParaRPr>
          </a:p>
        </p:txBody>
      </p:sp>
      <p:sp>
        <p:nvSpPr>
          <p:cNvPr id="8" name="7 CuadroTexto"/>
          <p:cNvSpPr txBox="1"/>
          <p:nvPr/>
        </p:nvSpPr>
        <p:spPr>
          <a:xfrm>
            <a:off x="827584" y="1556792"/>
            <a:ext cx="4176464" cy="3416320"/>
          </a:xfrm>
          <a:prstGeom prst="rect">
            <a:avLst/>
          </a:prstGeom>
          <a:noFill/>
        </p:spPr>
        <p:txBody>
          <a:bodyPr wrap="square" rtlCol="0">
            <a:spAutoFit/>
          </a:bodyPr>
          <a:lstStyle/>
          <a:p>
            <a:pPr algn="just"/>
            <a:r>
              <a:rPr lang="es-MX" sz="2400" dirty="0" smtClean="0">
                <a:solidFill>
                  <a:srgbClr val="655B35"/>
                </a:solidFill>
              </a:rPr>
              <a:t>Documento a disposición del titular de forma física, electrónica o en cualquier formato generado a partir de que se recaban los datos personales con la finalidad de informar el tratamiento de los mismos.</a:t>
            </a:r>
            <a:endParaRPr lang="es-MX" sz="2400" dirty="0">
              <a:solidFill>
                <a:srgbClr val="655B35"/>
              </a:solidFill>
            </a:endParaRPr>
          </a:p>
        </p:txBody>
      </p:sp>
      <p:pic>
        <p:nvPicPr>
          <p:cNvPr id="7170" name="Picture 2" descr="C:\Users\Raúl Pérez\Desktop\avisodeprivacid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329504"/>
            <a:ext cx="3380925"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53499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36662" y="467032"/>
            <a:ext cx="7886700" cy="690563"/>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s-MX" sz="3200" dirty="0" smtClean="0">
                <a:solidFill>
                  <a:srgbClr val="E3AA3B"/>
                </a:solidFill>
                <a:effectLst/>
                <a:latin typeface="Arial Narrow" panose="020B0606020202030204" pitchFamily="34" charset="0"/>
              </a:rPr>
              <a:t>Aviso de Privacidad Integral deberá incorporar:</a:t>
            </a:r>
            <a:endParaRPr lang="es-MX" sz="3200" dirty="0">
              <a:solidFill>
                <a:srgbClr val="E3AA3B"/>
              </a:solidFill>
              <a:effectLst/>
            </a:endParaRPr>
          </a:p>
        </p:txBody>
      </p:sp>
      <p:sp>
        <p:nvSpPr>
          <p:cNvPr id="5" name="4 CuadroTexto"/>
          <p:cNvSpPr txBox="1"/>
          <p:nvPr/>
        </p:nvSpPr>
        <p:spPr>
          <a:xfrm>
            <a:off x="1331640" y="2521951"/>
            <a:ext cx="6696744" cy="430887"/>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sz="2200" b="1" dirty="0" smtClean="0">
                <a:latin typeface="Arial" panose="020B0604020202020204" pitchFamily="34" charset="0"/>
                <a:cs typeface="Arial" panose="020B0604020202020204" pitchFamily="34" charset="0"/>
              </a:rPr>
              <a:t>II. </a:t>
            </a:r>
            <a:r>
              <a:rPr lang="es-MX" sz="2200" b="1" dirty="0">
                <a:latin typeface="Arial" panose="020B0604020202020204" pitchFamily="34" charset="0"/>
                <a:cs typeface="Arial" panose="020B0604020202020204" pitchFamily="34" charset="0"/>
              </a:rPr>
              <a:t>El domicilio del responsable;</a:t>
            </a:r>
          </a:p>
        </p:txBody>
      </p:sp>
      <p:sp>
        <p:nvSpPr>
          <p:cNvPr id="6" name="5 CuadroTexto"/>
          <p:cNvSpPr txBox="1"/>
          <p:nvPr/>
        </p:nvSpPr>
        <p:spPr>
          <a:xfrm>
            <a:off x="1354512" y="5013176"/>
            <a:ext cx="6698126" cy="1107996"/>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MX" sz="2200" b="1" dirty="0" smtClean="0">
                <a:latin typeface="Arial" panose="020B0604020202020204" pitchFamily="34" charset="0"/>
                <a:cs typeface="Arial" panose="020B0604020202020204" pitchFamily="34" charset="0"/>
              </a:rPr>
              <a:t>IV. </a:t>
            </a:r>
            <a:r>
              <a:rPr lang="es-MX" sz="2200" b="1" dirty="0">
                <a:latin typeface="Arial" panose="020B0604020202020204" pitchFamily="34" charset="0"/>
                <a:cs typeface="Arial" panose="020B0604020202020204" pitchFamily="34" charset="0"/>
              </a:rPr>
              <a:t>Los datos personales que serán sometidos a tratamiento, identificando aquéllos que son sensibles</a:t>
            </a:r>
            <a:r>
              <a:rPr lang="es-MX" sz="2200" b="1" dirty="0" smtClean="0">
                <a:latin typeface="Arial" panose="020B0604020202020204" pitchFamily="34" charset="0"/>
                <a:cs typeface="Arial" panose="020B0604020202020204" pitchFamily="34" charset="0"/>
              </a:rPr>
              <a:t>;</a:t>
            </a:r>
            <a:endParaRPr lang="es-MX" sz="2200" b="1" dirty="0">
              <a:latin typeface="Arial" panose="020B0604020202020204" pitchFamily="34" charset="0"/>
              <a:cs typeface="Arial" panose="020B0604020202020204" pitchFamily="34" charset="0"/>
            </a:endParaRPr>
          </a:p>
        </p:txBody>
      </p:sp>
      <p:sp>
        <p:nvSpPr>
          <p:cNvPr id="8" name="4 CuadroTexto"/>
          <p:cNvSpPr txBox="1"/>
          <p:nvPr/>
        </p:nvSpPr>
        <p:spPr>
          <a:xfrm>
            <a:off x="1330520" y="1756876"/>
            <a:ext cx="6696744" cy="430887"/>
          </a:xfrm>
          <a:prstGeom prst="rect">
            <a:avLst/>
          </a:prstGeom>
          <a:solidFill>
            <a:schemeClr val="accent1">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sz="2200" b="1" dirty="0">
                <a:latin typeface="Arial" panose="020B0604020202020204" pitchFamily="34" charset="0"/>
                <a:cs typeface="Arial" panose="020B0604020202020204" pitchFamily="34" charset="0"/>
              </a:rPr>
              <a:t>I. La denominación del responsable</a:t>
            </a:r>
            <a:r>
              <a:rPr lang="es-MX" sz="2200" b="1" dirty="0"/>
              <a:t>;</a:t>
            </a:r>
          </a:p>
        </p:txBody>
      </p:sp>
      <p:sp>
        <p:nvSpPr>
          <p:cNvPr id="9" name="5 CuadroTexto"/>
          <p:cNvSpPr txBox="1"/>
          <p:nvPr/>
        </p:nvSpPr>
        <p:spPr>
          <a:xfrm>
            <a:off x="1354512" y="3284984"/>
            <a:ext cx="6698126" cy="1446550"/>
          </a:xfrm>
          <a:prstGeom prst="rect">
            <a:avLst/>
          </a:prstGeom>
          <a:solidFill>
            <a:schemeClr val="accent1">
              <a:lumMod val="60000"/>
              <a:lumOff val="40000"/>
            </a:schemeClr>
          </a:solidFill>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MX" sz="2200" b="1" dirty="0" smtClean="0">
                <a:latin typeface="Arial" panose="020B0604020202020204" pitchFamily="34" charset="0"/>
                <a:cs typeface="Arial" panose="020B0604020202020204" pitchFamily="34" charset="0"/>
              </a:rPr>
              <a:t>III</a:t>
            </a:r>
            <a:r>
              <a:rPr lang="es-MX" sz="2200" dirty="0" smtClean="0">
                <a:latin typeface="Arial" panose="020B0604020202020204" pitchFamily="34" charset="0"/>
                <a:cs typeface="Arial" panose="020B0604020202020204" pitchFamily="34" charset="0"/>
              </a:rPr>
              <a:t>. </a:t>
            </a:r>
            <a:r>
              <a:rPr lang="es-MX" sz="2200" b="1" dirty="0" smtClean="0">
                <a:latin typeface="Arial" panose="020B0604020202020204" pitchFamily="34" charset="0"/>
                <a:cs typeface="Arial" panose="020B0604020202020204" pitchFamily="34" charset="0"/>
              </a:rPr>
              <a:t>Las </a:t>
            </a:r>
            <a:r>
              <a:rPr lang="es-MX" sz="2200" b="1" dirty="0">
                <a:latin typeface="Arial" panose="020B0604020202020204" pitchFamily="34" charset="0"/>
                <a:cs typeface="Arial" panose="020B0604020202020204" pitchFamily="34" charset="0"/>
              </a:rPr>
              <a:t>finalidades del tratamiento para las </a:t>
            </a:r>
            <a:r>
              <a:rPr lang="es-MX" sz="2200" b="1" dirty="0" smtClean="0">
                <a:latin typeface="Arial" panose="020B0604020202020204" pitchFamily="34" charset="0"/>
                <a:cs typeface="Arial" panose="020B0604020202020204" pitchFamily="34" charset="0"/>
              </a:rPr>
              <a:t>cuales se </a:t>
            </a:r>
            <a:r>
              <a:rPr lang="es-MX" sz="2200" b="1" dirty="0">
                <a:latin typeface="Arial" panose="020B0604020202020204" pitchFamily="34" charset="0"/>
                <a:cs typeface="Arial" panose="020B0604020202020204" pitchFamily="34" charset="0"/>
              </a:rPr>
              <a:t>obtienen los datos personales, </a:t>
            </a:r>
            <a:r>
              <a:rPr lang="es-MX" sz="2200" b="1" dirty="0" smtClean="0">
                <a:latin typeface="Arial" panose="020B0604020202020204" pitchFamily="34" charset="0"/>
                <a:cs typeface="Arial" panose="020B0604020202020204" pitchFamily="34" charset="0"/>
              </a:rPr>
              <a:t>distinguiendo aquéllas que </a:t>
            </a:r>
            <a:r>
              <a:rPr lang="es-MX" sz="2200" b="1" dirty="0">
                <a:latin typeface="Arial" panose="020B0604020202020204" pitchFamily="34" charset="0"/>
                <a:cs typeface="Arial" panose="020B0604020202020204" pitchFamily="34" charset="0"/>
              </a:rPr>
              <a:t>requieran el consentimiento del titular;</a:t>
            </a:r>
          </a:p>
        </p:txBody>
      </p:sp>
    </p:spTree>
    <p:extLst>
      <p:ext uri="{BB962C8B-B14F-4D97-AF65-F5344CB8AC3E}">
        <p14:creationId xmlns:p14="http://schemas.microsoft.com/office/powerpoint/2010/main" val="57726028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CuadroTexto"/>
          <p:cNvSpPr txBox="1"/>
          <p:nvPr/>
        </p:nvSpPr>
        <p:spPr>
          <a:xfrm>
            <a:off x="1403648" y="3501008"/>
            <a:ext cx="6696744" cy="3139321"/>
          </a:xfrm>
          <a:prstGeom prst="rect">
            <a:avLst/>
          </a:prstGeom>
          <a:solidFill>
            <a:schemeClr val="accent1">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MX" sz="2200" b="1" dirty="0" smtClean="0">
                <a:latin typeface="Arial" panose="020B0604020202020204" pitchFamily="34" charset="0"/>
                <a:cs typeface="Arial" panose="020B0604020202020204" pitchFamily="34" charset="0"/>
              </a:rPr>
              <a:t>VI</a:t>
            </a:r>
            <a:r>
              <a:rPr lang="es-MX" sz="2200" dirty="0" smtClean="0">
                <a:latin typeface="Arial" panose="020B0604020202020204" pitchFamily="34" charset="0"/>
                <a:cs typeface="Arial" panose="020B0604020202020204" pitchFamily="34" charset="0"/>
              </a:rPr>
              <a:t>. </a:t>
            </a:r>
            <a:r>
              <a:rPr lang="es-MX" sz="2200" b="1" dirty="0">
                <a:latin typeface="Arial" panose="020B0604020202020204" pitchFamily="34" charset="0"/>
                <a:cs typeface="Arial" panose="020B0604020202020204" pitchFamily="34" charset="0"/>
              </a:rPr>
              <a:t>Cuando se realicen transferencias de datos personales que requieran consentimiento, se deberá informar: </a:t>
            </a:r>
            <a:endParaRPr lang="es-MX" sz="2200" b="1" dirty="0" smtClean="0">
              <a:latin typeface="Arial" panose="020B0604020202020204" pitchFamily="34" charset="0"/>
              <a:cs typeface="Arial" panose="020B0604020202020204" pitchFamily="34" charset="0"/>
            </a:endParaRPr>
          </a:p>
          <a:p>
            <a:pPr marL="342900" indent="-342900" algn="just">
              <a:buAutoNum type="alphaLcParenR"/>
            </a:pPr>
            <a:r>
              <a:rPr lang="es-MX" sz="2200" b="1" dirty="0" smtClean="0">
                <a:latin typeface="Arial" panose="020B0604020202020204" pitchFamily="34" charset="0"/>
                <a:cs typeface="Arial" panose="020B0604020202020204" pitchFamily="34" charset="0"/>
              </a:rPr>
              <a:t>Las </a:t>
            </a:r>
            <a:r>
              <a:rPr lang="es-MX" sz="2200" b="1" dirty="0">
                <a:latin typeface="Arial" panose="020B0604020202020204" pitchFamily="34" charset="0"/>
                <a:cs typeface="Arial" panose="020B0604020202020204" pitchFamily="34" charset="0"/>
              </a:rPr>
              <a:t>autoridades, poderes, entidades, órganos y organismos gubernamentales de los tres órdenes de gobierno y las personas físicas o morales a las que se transfieren los datos personales, y </a:t>
            </a:r>
            <a:endParaRPr lang="es-MX" sz="2200" b="1" dirty="0" smtClean="0">
              <a:latin typeface="Arial" panose="020B0604020202020204" pitchFamily="34" charset="0"/>
              <a:cs typeface="Arial" panose="020B0604020202020204" pitchFamily="34" charset="0"/>
            </a:endParaRPr>
          </a:p>
          <a:p>
            <a:pPr algn="just"/>
            <a:r>
              <a:rPr lang="es-MX" sz="2200" b="1" dirty="0" smtClean="0">
                <a:latin typeface="Arial" panose="020B0604020202020204" pitchFamily="34" charset="0"/>
                <a:cs typeface="Arial" panose="020B0604020202020204" pitchFamily="34" charset="0"/>
              </a:rPr>
              <a:t>b</a:t>
            </a:r>
            <a:r>
              <a:rPr lang="es-MX" sz="2200" b="1" dirty="0">
                <a:latin typeface="Arial" panose="020B0604020202020204" pitchFamily="34" charset="0"/>
                <a:cs typeface="Arial" panose="020B0604020202020204" pitchFamily="34" charset="0"/>
              </a:rPr>
              <a:t>) Las finalidades de estas transferencias.</a:t>
            </a:r>
          </a:p>
        </p:txBody>
      </p:sp>
      <p:sp>
        <p:nvSpPr>
          <p:cNvPr id="10" name="6 CuadroTexto"/>
          <p:cNvSpPr txBox="1"/>
          <p:nvPr/>
        </p:nvSpPr>
        <p:spPr>
          <a:xfrm>
            <a:off x="1403648" y="188640"/>
            <a:ext cx="6696744" cy="3139321"/>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MX" sz="2200" b="1" dirty="0" smtClean="0">
                <a:latin typeface="Arial" panose="020B0604020202020204" pitchFamily="34" charset="0"/>
                <a:cs typeface="Arial" panose="020B0604020202020204" pitchFamily="34" charset="0"/>
              </a:rPr>
              <a:t>V. </a:t>
            </a:r>
            <a:r>
              <a:rPr lang="es-MX" sz="2200" b="1" dirty="0">
                <a:latin typeface="Arial" panose="020B0604020202020204" pitchFamily="34" charset="0"/>
                <a:cs typeface="Arial" panose="020B0604020202020204" pitchFamily="34" charset="0"/>
              </a:rPr>
              <a:t>El fundamento legal que faculta al responsable para llevar a cabo: </a:t>
            </a:r>
            <a:endParaRPr lang="es-MX" sz="2200" b="1" dirty="0" smtClean="0">
              <a:latin typeface="Arial" panose="020B0604020202020204" pitchFamily="34" charset="0"/>
              <a:cs typeface="Arial" panose="020B0604020202020204" pitchFamily="34" charset="0"/>
            </a:endParaRPr>
          </a:p>
          <a:p>
            <a:pPr marL="342900" indent="-342900" algn="just">
              <a:buAutoNum type="alphaLcParenR"/>
            </a:pPr>
            <a:r>
              <a:rPr lang="es-MX" sz="2200" b="1" dirty="0" smtClean="0">
                <a:latin typeface="Arial" panose="020B0604020202020204" pitchFamily="34" charset="0"/>
                <a:cs typeface="Arial" panose="020B0604020202020204" pitchFamily="34" charset="0"/>
              </a:rPr>
              <a:t>El </a:t>
            </a:r>
            <a:r>
              <a:rPr lang="es-MX" sz="2200" b="1" dirty="0">
                <a:latin typeface="Arial" panose="020B0604020202020204" pitchFamily="34" charset="0"/>
                <a:cs typeface="Arial" panose="020B0604020202020204" pitchFamily="34" charset="0"/>
              </a:rPr>
              <a:t>tratamiento de datos personales, y </a:t>
            </a:r>
            <a:endParaRPr lang="es-MX" sz="2200" b="1" dirty="0" smtClean="0">
              <a:latin typeface="Arial" panose="020B0604020202020204" pitchFamily="34" charset="0"/>
              <a:cs typeface="Arial" panose="020B0604020202020204" pitchFamily="34" charset="0"/>
            </a:endParaRPr>
          </a:p>
          <a:p>
            <a:pPr algn="just"/>
            <a:r>
              <a:rPr lang="es-MX" sz="2200" b="1" dirty="0" smtClean="0">
                <a:latin typeface="Arial" panose="020B0604020202020204" pitchFamily="34" charset="0"/>
                <a:cs typeface="Arial" panose="020B0604020202020204" pitchFamily="34" charset="0"/>
              </a:rPr>
              <a:t>b</a:t>
            </a:r>
            <a:r>
              <a:rPr lang="es-MX" sz="2200" b="1" dirty="0">
                <a:latin typeface="Arial" panose="020B0604020202020204" pitchFamily="34" charset="0"/>
                <a:cs typeface="Arial" panose="020B0604020202020204" pitchFamily="34" charset="0"/>
              </a:rPr>
              <a:t>) </a:t>
            </a:r>
            <a:r>
              <a:rPr lang="es-MX" sz="2200" b="1" dirty="0" smtClean="0">
                <a:latin typeface="Arial" panose="020B0604020202020204" pitchFamily="34" charset="0"/>
                <a:cs typeface="Arial" panose="020B0604020202020204" pitchFamily="34" charset="0"/>
              </a:rPr>
              <a:t>Las </a:t>
            </a:r>
            <a:r>
              <a:rPr lang="es-MX" sz="2200" b="1" dirty="0">
                <a:latin typeface="Arial" panose="020B0604020202020204" pitchFamily="34" charset="0"/>
                <a:cs typeface="Arial" panose="020B0604020202020204" pitchFamily="34" charset="0"/>
              </a:rPr>
              <a:t>transferencias de datos personales que, en su caso, efectúe con autoridades, poderes, entidades, órganos y organismos gubernamentales de los tres órdenes de gobierno y las personas físicas o morales de carácter privado; </a:t>
            </a:r>
          </a:p>
        </p:txBody>
      </p:sp>
    </p:spTree>
    <p:extLst>
      <p:ext uri="{BB962C8B-B14F-4D97-AF65-F5344CB8AC3E}">
        <p14:creationId xmlns:p14="http://schemas.microsoft.com/office/powerpoint/2010/main" val="1060576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CuadroTexto"/>
          <p:cNvSpPr txBox="1"/>
          <p:nvPr/>
        </p:nvSpPr>
        <p:spPr>
          <a:xfrm>
            <a:off x="1403648" y="2576826"/>
            <a:ext cx="6710519" cy="769441"/>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sz="2200" b="1" dirty="0" smtClean="0">
                <a:latin typeface="Arial" panose="020B0604020202020204" pitchFamily="34" charset="0"/>
                <a:cs typeface="Arial" panose="020B0604020202020204" pitchFamily="34" charset="0"/>
              </a:rPr>
              <a:t>VIII. </a:t>
            </a:r>
            <a:r>
              <a:rPr lang="es-MX" sz="2200" b="1" dirty="0">
                <a:latin typeface="Arial" panose="020B0604020202020204" pitchFamily="34" charset="0"/>
                <a:cs typeface="Arial" panose="020B0604020202020204" pitchFamily="34" charset="0"/>
              </a:rPr>
              <a:t>Los mecanismos, medios y procedimientos disponibles para ejercer los derechos ARCO;</a:t>
            </a:r>
          </a:p>
        </p:txBody>
      </p:sp>
      <p:sp>
        <p:nvSpPr>
          <p:cNvPr id="5" name="1 CuadroTexto"/>
          <p:cNvSpPr txBox="1"/>
          <p:nvPr/>
        </p:nvSpPr>
        <p:spPr>
          <a:xfrm>
            <a:off x="1403648" y="3579195"/>
            <a:ext cx="6673661" cy="769441"/>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2200" b="1" dirty="0" smtClean="0">
                <a:latin typeface="Arial" panose="020B0604020202020204" pitchFamily="34" charset="0"/>
                <a:cs typeface="Arial" panose="020B0604020202020204" pitchFamily="34" charset="0"/>
              </a:rPr>
              <a:t>IX. </a:t>
            </a:r>
            <a:r>
              <a:rPr lang="es-MX" sz="2200" b="1" dirty="0">
                <a:latin typeface="Arial" panose="020B0604020202020204" pitchFamily="34" charset="0"/>
                <a:cs typeface="Arial" panose="020B0604020202020204" pitchFamily="34" charset="0"/>
              </a:rPr>
              <a:t>El domicilio, teléfono y correo electrónico institucional de la Unidad de Transparencia; y</a:t>
            </a:r>
          </a:p>
        </p:txBody>
      </p:sp>
      <p:sp>
        <p:nvSpPr>
          <p:cNvPr id="6" name="2 CuadroTexto"/>
          <p:cNvSpPr txBox="1"/>
          <p:nvPr/>
        </p:nvSpPr>
        <p:spPr>
          <a:xfrm>
            <a:off x="1403648" y="4581565"/>
            <a:ext cx="6673660" cy="1107996"/>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2200" b="1" dirty="0">
                <a:latin typeface="Arial" panose="020B0604020202020204" pitchFamily="34" charset="0"/>
                <a:cs typeface="Arial" panose="020B0604020202020204" pitchFamily="34" charset="0"/>
              </a:rPr>
              <a:t>X</a:t>
            </a:r>
            <a:r>
              <a:rPr lang="es-MX" sz="2200" b="1" dirty="0" smtClean="0">
                <a:latin typeface="Arial" panose="020B0604020202020204" pitchFamily="34" charset="0"/>
                <a:cs typeface="Arial" panose="020B0604020202020204" pitchFamily="34" charset="0"/>
              </a:rPr>
              <a:t>. </a:t>
            </a:r>
            <a:r>
              <a:rPr lang="es-MX" sz="2200" b="1" dirty="0">
                <a:latin typeface="Arial" panose="020B0604020202020204" pitchFamily="34" charset="0"/>
                <a:cs typeface="Arial" panose="020B0604020202020204" pitchFamily="34" charset="0"/>
              </a:rPr>
              <a:t>Los medios a través de los cuales el responsable comunicará a los titulares los cambios al aviso de privacidad.</a:t>
            </a:r>
          </a:p>
        </p:txBody>
      </p:sp>
      <p:sp>
        <p:nvSpPr>
          <p:cNvPr id="7" name="7 CuadroTexto"/>
          <p:cNvSpPr txBox="1"/>
          <p:nvPr/>
        </p:nvSpPr>
        <p:spPr>
          <a:xfrm>
            <a:off x="1403648" y="260648"/>
            <a:ext cx="6699080" cy="2123658"/>
          </a:xfrm>
          <a:prstGeom prst="rect">
            <a:avLst/>
          </a:prstGeom>
          <a:solidFill>
            <a:schemeClr val="accent1">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sz="2200" b="1" dirty="0" smtClean="0">
                <a:latin typeface="Arial" panose="020B0604020202020204" pitchFamily="34" charset="0"/>
                <a:cs typeface="Arial" panose="020B0604020202020204" pitchFamily="34" charset="0"/>
              </a:rPr>
              <a:t>VII</a:t>
            </a:r>
            <a:r>
              <a:rPr lang="es-MX" sz="2200" dirty="0" smtClean="0">
                <a:latin typeface="Arial" panose="020B0604020202020204" pitchFamily="34" charset="0"/>
                <a:cs typeface="Arial" panose="020B0604020202020204" pitchFamily="34" charset="0"/>
              </a:rPr>
              <a:t>. </a:t>
            </a:r>
            <a:r>
              <a:rPr lang="es-MX" sz="2200" b="1" dirty="0">
                <a:latin typeface="Arial" panose="020B0604020202020204" pitchFamily="34" charset="0"/>
                <a:cs typeface="Arial" panose="020B0604020202020204" pitchFamily="34" charset="0"/>
              </a:rPr>
              <a:t>Los mecanismos y medios disponibles para que el titular, en su caso, pueda manifestar su negativa para el tratamiento de sus datos personales para finalidades y transferencias de datos personales que requieren el consentimiento del titular; y</a:t>
            </a:r>
          </a:p>
        </p:txBody>
      </p:sp>
    </p:spTree>
    <p:extLst>
      <p:ext uri="{BB962C8B-B14F-4D97-AF65-F5344CB8AC3E}">
        <p14:creationId xmlns:p14="http://schemas.microsoft.com/office/powerpoint/2010/main" val="3614047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33772" y="332656"/>
            <a:ext cx="7886700" cy="690563"/>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s-MX" sz="3000" dirty="0" smtClean="0">
                <a:solidFill>
                  <a:srgbClr val="E3AA3B"/>
                </a:solidFill>
                <a:effectLst/>
                <a:latin typeface="Arial Narrow" panose="020B0606020202030204" pitchFamily="34" charset="0"/>
              </a:rPr>
              <a:t>Aviso de Privacidad Simplificado, deberá contener:</a:t>
            </a:r>
            <a:endParaRPr lang="es-MX" sz="3000" dirty="0">
              <a:solidFill>
                <a:srgbClr val="E3AA3B"/>
              </a:solidFill>
              <a:effectLst/>
            </a:endParaRPr>
          </a:p>
        </p:txBody>
      </p:sp>
      <p:sp>
        <p:nvSpPr>
          <p:cNvPr id="5" name="4 CuadroTexto"/>
          <p:cNvSpPr txBox="1"/>
          <p:nvPr/>
        </p:nvSpPr>
        <p:spPr>
          <a:xfrm>
            <a:off x="1402266" y="1150392"/>
            <a:ext cx="6696744" cy="415498"/>
          </a:xfrm>
          <a:prstGeom prst="rect">
            <a:avLst/>
          </a:prstGeom>
          <a:solidFill>
            <a:schemeClr val="accent1">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sz="2100" b="1" dirty="0">
                <a:latin typeface="Arial" panose="020B0604020202020204" pitchFamily="34" charset="0"/>
                <a:cs typeface="Arial" panose="020B0604020202020204" pitchFamily="34" charset="0"/>
              </a:rPr>
              <a:t>I. La denominación del responsable</a:t>
            </a:r>
            <a:r>
              <a:rPr lang="es-MX" sz="2100" b="1" dirty="0"/>
              <a:t>;</a:t>
            </a:r>
          </a:p>
        </p:txBody>
      </p:sp>
      <p:sp>
        <p:nvSpPr>
          <p:cNvPr id="6" name="5 CuadroTexto"/>
          <p:cNvSpPr txBox="1"/>
          <p:nvPr/>
        </p:nvSpPr>
        <p:spPr>
          <a:xfrm>
            <a:off x="1402266" y="1844824"/>
            <a:ext cx="6698126" cy="1384995"/>
          </a:xfrm>
          <a:prstGeom prst="rect">
            <a:avLst/>
          </a:prstGeom>
          <a:solidFill>
            <a:schemeClr val="accent1">
              <a:lumMod val="20000"/>
              <a:lumOff val="80000"/>
            </a:schemeClr>
          </a:solidFill>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MX" sz="2100" b="1" dirty="0">
                <a:latin typeface="Arial" panose="020B0604020202020204" pitchFamily="34" charset="0"/>
                <a:cs typeface="Arial" panose="020B0604020202020204" pitchFamily="34" charset="0"/>
              </a:rPr>
              <a:t>II</a:t>
            </a:r>
            <a:r>
              <a:rPr lang="es-MX" sz="2100" dirty="0">
                <a:latin typeface="Arial" panose="020B0604020202020204" pitchFamily="34" charset="0"/>
                <a:cs typeface="Arial" panose="020B0604020202020204" pitchFamily="34" charset="0"/>
              </a:rPr>
              <a:t>. </a:t>
            </a:r>
            <a:r>
              <a:rPr lang="es-MX" sz="2100" b="1" dirty="0">
                <a:latin typeface="Arial" panose="020B0604020202020204" pitchFamily="34" charset="0"/>
                <a:cs typeface="Arial" panose="020B0604020202020204" pitchFamily="34" charset="0"/>
              </a:rPr>
              <a:t>Las finalidades del tratamiento para las cuales </a:t>
            </a:r>
            <a:endParaRPr lang="es-MX" sz="2100" b="1" dirty="0" smtClean="0">
              <a:latin typeface="Arial" panose="020B0604020202020204" pitchFamily="34" charset="0"/>
              <a:cs typeface="Arial" panose="020B0604020202020204" pitchFamily="34" charset="0"/>
            </a:endParaRPr>
          </a:p>
          <a:p>
            <a:pPr algn="just"/>
            <a:r>
              <a:rPr lang="es-MX" sz="2100" b="1" dirty="0" smtClean="0">
                <a:latin typeface="Arial" panose="020B0604020202020204" pitchFamily="34" charset="0"/>
                <a:cs typeface="Arial" panose="020B0604020202020204" pitchFamily="34" charset="0"/>
              </a:rPr>
              <a:t>se </a:t>
            </a:r>
            <a:r>
              <a:rPr lang="es-MX" sz="2100" b="1" dirty="0">
                <a:latin typeface="Arial" panose="020B0604020202020204" pitchFamily="34" charset="0"/>
                <a:cs typeface="Arial" panose="020B0604020202020204" pitchFamily="34" charset="0"/>
              </a:rPr>
              <a:t>obtienen los datos personales, </a:t>
            </a:r>
            <a:r>
              <a:rPr lang="es-MX" sz="2100" b="1" dirty="0" smtClean="0">
                <a:latin typeface="Arial" panose="020B0604020202020204" pitchFamily="34" charset="0"/>
                <a:cs typeface="Arial" panose="020B0604020202020204" pitchFamily="34" charset="0"/>
              </a:rPr>
              <a:t>distinguiendo </a:t>
            </a:r>
          </a:p>
          <a:p>
            <a:pPr algn="just"/>
            <a:r>
              <a:rPr lang="es-MX" sz="2100" b="1" dirty="0" smtClean="0">
                <a:latin typeface="Arial" panose="020B0604020202020204" pitchFamily="34" charset="0"/>
                <a:cs typeface="Arial" panose="020B0604020202020204" pitchFamily="34" charset="0"/>
              </a:rPr>
              <a:t>aquéllas que </a:t>
            </a:r>
            <a:r>
              <a:rPr lang="es-MX" sz="2100" b="1" dirty="0">
                <a:latin typeface="Arial" panose="020B0604020202020204" pitchFamily="34" charset="0"/>
                <a:cs typeface="Arial" panose="020B0604020202020204" pitchFamily="34" charset="0"/>
              </a:rPr>
              <a:t>requieran el consentimiento del titular;</a:t>
            </a:r>
          </a:p>
        </p:txBody>
      </p:sp>
      <p:sp>
        <p:nvSpPr>
          <p:cNvPr id="7" name="6 CuadroTexto"/>
          <p:cNvSpPr txBox="1"/>
          <p:nvPr/>
        </p:nvSpPr>
        <p:spPr>
          <a:xfrm>
            <a:off x="1402266" y="3480177"/>
            <a:ext cx="6696744" cy="3000821"/>
          </a:xfrm>
          <a:prstGeom prst="rect">
            <a:avLst/>
          </a:prstGeom>
          <a:solidFill>
            <a:schemeClr val="accent1">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sz="2100" b="1" dirty="0">
                <a:latin typeface="Arial" panose="020B0604020202020204" pitchFamily="34" charset="0"/>
                <a:cs typeface="Arial" panose="020B0604020202020204" pitchFamily="34" charset="0"/>
              </a:rPr>
              <a:t>III</a:t>
            </a:r>
            <a:r>
              <a:rPr lang="es-MX" sz="2100" dirty="0">
                <a:latin typeface="Arial" panose="020B0604020202020204" pitchFamily="34" charset="0"/>
                <a:cs typeface="Arial" panose="020B0604020202020204" pitchFamily="34" charset="0"/>
              </a:rPr>
              <a:t>. </a:t>
            </a:r>
            <a:r>
              <a:rPr lang="es-MX" sz="2100" b="1" dirty="0">
                <a:latin typeface="Arial" panose="020B0604020202020204" pitchFamily="34" charset="0"/>
                <a:cs typeface="Arial" panose="020B0604020202020204" pitchFamily="34" charset="0"/>
              </a:rPr>
              <a:t>Cuando se realicen transferencias de datos personales que requieran consentimiento, se deberá informar: </a:t>
            </a:r>
            <a:endParaRPr lang="es-MX" sz="2100" b="1" dirty="0" smtClean="0">
              <a:latin typeface="Arial" panose="020B0604020202020204" pitchFamily="34" charset="0"/>
              <a:cs typeface="Arial" panose="020B0604020202020204" pitchFamily="34" charset="0"/>
            </a:endParaRPr>
          </a:p>
          <a:p>
            <a:pPr marL="342900" indent="-342900" algn="just">
              <a:buAutoNum type="alphaLcParenR"/>
            </a:pPr>
            <a:r>
              <a:rPr lang="es-MX" sz="2100" b="1" dirty="0" smtClean="0">
                <a:latin typeface="Arial" panose="020B0604020202020204" pitchFamily="34" charset="0"/>
                <a:cs typeface="Arial" panose="020B0604020202020204" pitchFamily="34" charset="0"/>
              </a:rPr>
              <a:t>Las </a:t>
            </a:r>
            <a:r>
              <a:rPr lang="es-MX" sz="2100" b="1" dirty="0">
                <a:latin typeface="Arial" panose="020B0604020202020204" pitchFamily="34" charset="0"/>
                <a:cs typeface="Arial" panose="020B0604020202020204" pitchFamily="34" charset="0"/>
              </a:rPr>
              <a:t>autoridades, poderes, entidades, órganos y organismos gubernamentales de los tres órdenes de gobierno y las personas físicas o morales a las que se transfieren los datos personales, y </a:t>
            </a:r>
            <a:endParaRPr lang="es-MX" sz="2100" b="1" dirty="0" smtClean="0">
              <a:latin typeface="Arial" panose="020B0604020202020204" pitchFamily="34" charset="0"/>
              <a:cs typeface="Arial" panose="020B0604020202020204" pitchFamily="34" charset="0"/>
            </a:endParaRPr>
          </a:p>
          <a:p>
            <a:r>
              <a:rPr lang="es-MX" sz="2100" b="1" dirty="0" smtClean="0">
                <a:latin typeface="Arial" panose="020B0604020202020204" pitchFamily="34" charset="0"/>
                <a:cs typeface="Arial" panose="020B0604020202020204" pitchFamily="34" charset="0"/>
              </a:rPr>
              <a:t>b</a:t>
            </a:r>
            <a:r>
              <a:rPr lang="es-MX" sz="2100" b="1" dirty="0">
                <a:latin typeface="Arial" panose="020B0604020202020204" pitchFamily="34" charset="0"/>
                <a:cs typeface="Arial" panose="020B0604020202020204" pitchFamily="34" charset="0"/>
              </a:rPr>
              <a:t>) Las finalidades de estas transferencias.</a:t>
            </a:r>
          </a:p>
        </p:txBody>
      </p:sp>
    </p:spTree>
    <p:extLst>
      <p:ext uri="{BB962C8B-B14F-4D97-AF65-F5344CB8AC3E}">
        <p14:creationId xmlns:p14="http://schemas.microsoft.com/office/powerpoint/2010/main" val="188451475"/>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CuadroTexto"/>
          <p:cNvSpPr txBox="1"/>
          <p:nvPr/>
        </p:nvSpPr>
        <p:spPr>
          <a:xfrm>
            <a:off x="1473320" y="1556792"/>
            <a:ext cx="6699080" cy="2123658"/>
          </a:xfrm>
          <a:prstGeom prst="rect">
            <a:avLst/>
          </a:prstGeom>
          <a:solidFill>
            <a:schemeClr val="accent1">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sz="2200" b="1" dirty="0">
                <a:latin typeface="Arial" panose="020B0604020202020204" pitchFamily="34" charset="0"/>
                <a:cs typeface="Arial" panose="020B0604020202020204" pitchFamily="34" charset="0"/>
              </a:rPr>
              <a:t>IV</a:t>
            </a:r>
            <a:r>
              <a:rPr lang="es-MX" sz="2200" dirty="0">
                <a:latin typeface="Arial" panose="020B0604020202020204" pitchFamily="34" charset="0"/>
                <a:cs typeface="Arial" panose="020B0604020202020204" pitchFamily="34" charset="0"/>
              </a:rPr>
              <a:t>. </a:t>
            </a:r>
            <a:r>
              <a:rPr lang="es-MX" sz="2200" b="1" dirty="0">
                <a:latin typeface="Arial" panose="020B0604020202020204" pitchFamily="34" charset="0"/>
                <a:cs typeface="Arial" panose="020B0604020202020204" pitchFamily="34" charset="0"/>
              </a:rPr>
              <a:t>Los mecanismos y medios disponibles para que el titular, en su caso, pueda manifestar su negativa para el tratamiento de sus datos personales para finalidades y transferencias de datos personales que requieren el consentimiento del titular; y</a:t>
            </a:r>
          </a:p>
        </p:txBody>
      </p:sp>
      <p:sp>
        <p:nvSpPr>
          <p:cNvPr id="5" name="8 CuadroTexto"/>
          <p:cNvSpPr txBox="1"/>
          <p:nvPr/>
        </p:nvSpPr>
        <p:spPr>
          <a:xfrm>
            <a:off x="1475656" y="4005064"/>
            <a:ext cx="6696744" cy="769441"/>
          </a:xfrm>
          <a:prstGeom prst="rect">
            <a:avLst/>
          </a:prstGeom>
          <a:solidFill>
            <a:schemeClr val="accent1">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sz="2200" b="1" dirty="0">
                <a:latin typeface="Arial" panose="020B0604020202020204" pitchFamily="34" charset="0"/>
                <a:cs typeface="Arial" panose="020B0604020202020204" pitchFamily="34" charset="0"/>
              </a:rPr>
              <a:t>V. El sitio donde se podrá consultar el aviso de privacidad integral. </a:t>
            </a:r>
          </a:p>
        </p:txBody>
      </p:sp>
    </p:spTree>
    <p:extLst>
      <p:ext uri="{BB962C8B-B14F-4D97-AF65-F5344CB8AC3E}">
        <p14:creationId xmlns:p14="http://schemas.microsoft.com/office/powerpoint/2010/main" val="1151748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52830" y="272842"/>
            <a:ext cx="4754828" cy="553998"/>
          </a:xfrm>
          <a:prstGeom prst="rect">
            <a:avLst/>
          </a:prstGeom>
        </p:spPr>
        <p:txBody>
          <a:bodyPr wrap="none">
            <a:spAutoFit/>
          </a:bodyPr>
          <a:lstStyle/>
          <a:p>
            <a:pPr algn="ctr"/>
            <a:r>
              <a:rPr lang="es-MX" sz="3000" b="1" dirty="0" smtClean="0">
                <a:solidFill>
                  <a:srgbClr val="E3AA3B"/>
                </a:solidFill>
                <a:latin typeface="Arial Narrow" panose="020B0606020202030204" pitchFamily="34" charset="0"/>
              </a:rPr>
              <a:t>Sistemas de Datos Personales</a:t>
            </a:r>
            <a:endParaRPr lang="es-MX" sz="3000" b="1" dirty="0"/>
          </a:p>
        </p:txBody>
      </p:sp>
      <p:sp>
        <p:nvSpPr>
          <p:cNvPr id="5" name="4 CuadroTexto"/>
          <p:cNvSpPr txBox="1"/>
          <p:nvPr/>
        </p:nvSpPr>
        <p:spPr>
          <a:xfrm>
            <a:off x="935596" y="826840"/>
            <a:ext cx="7344816" cy="1323439"/>
          </a:xfrm>
          <a:prstGeom prst="rect">
            <a:avLst/>
          </a:prstGeom>
          <a:noFill/>
        </p:spPr>
        <p:txBody>
          <a:bodyPr wrap="square" rtlCol="0">
            <a:spAutoFit/>
          </a:bodyPr>
          <a:lstStyle/>
          <a:p>
            <a:pPr algn="just"/>
            <a:r>
              <a:rPr lang="es-MX" sz="2000" i="1" dirty="0" smtClean="0">
                <a:latin typeface="Arial" panose="020B0604020202020204" pitchFamily="34" charset="0"/>
                <a:cs typeface="Arial" panose="020B0604020202020204" pitchFamily="34" charset="0"/>
              </a:rPr>
              <a:t>Datos personales contenidos en los archivos de un sujeto obligado que puede comprender el tratamiento de una o diversas bases de datos para el cumplimiento de sus funciones.</a:t>
            </a:r>
            <a:endParaRPr lang="es-MX" sz="2000" i="1" dirty="0">
              <a:latin typeface="Arial" panose="020B0604020202020204" pitchFamily="34" charset="0"/>
              <a:cs typeface="Arial" panose="020B0604020202020204" pitchFamily="34" charset="0"/>
            </a:endParaRPr>
          </a:p>
        </p:txBody>
      </p:sp>
      <p:sp>
        <p:nvSpPr>
          <p:cNvPr id="6" name="5 CuadroTexto"/>
          <p:cNvSpPr txBox="1"/>
          <p:nvPr/>
        </p:nvSpPr>
        <p:spPr>
          <a:xfrm>
            <a:off x="899592" y="2152890"/>
            <a:ext cx="5450308" cy="38472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sz="1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Se regirán por las siguientes disposiciones:</a:t>
            </a:r>
            <a:endParaRPr lang="es-MX" sz="1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
        <p:nvSpPr>
          <p:cNvPr id="7" name="6 CuadroTexto"/>
          <p:cNvSpPr txBox="1"/>
          <p:nvPr/>
        </p:nvSpPr>
        <p:spPr>
          <a:xfrm>
            <a:off x="1093840" y="2564904"/>
            <a:ext cx="7272808" cy="3308598"/>
          </a:xfrm>
          <a:prstGeom prst="rect">
            <a:avLst/>
          </a:prstGeom>
          <a:solidFill>
            <a:schemeClr val="accent4">
              <a:lumMod val="20000"/>
              <a:lumOff val="80000"/>
            </a:schemeClr>
          </a:solidFill>
          <a:effectLst>
            <a:glow rad="63500">
              <a:schemeClr val="accent4">
                <a:satMod val="175000"/>
                <a:alpha val="40000"/>
              </a:schemeClr>
            </a:glow>
            <a:softEdge rad="12700"/>
          </a:effectLst>
        </p:spPr>
        <p:txBody>
          <a:bodyPr wrap="square" rtlCol="0">
            <a:spAutoFit/>
          </a:bodyPr>
          <a:lstStyle/>
          <a:p>
            <a:pPr marL="400050" indent="-400050">
              <a:buAutoNum type="romanUcPeriod"/>
            </a:pPr>
            <a:r>
              <a:rPr lang="es-MX" sz="1900" dirty="0" smtClean="0">
                <a:effectLst>
                  <a:innerShdw blurRad="63500" dist="50800" dir="16200000">
                    <a:prstClr val="black">
                      <a:alpha val="50000"/>
                    </a:prstClr>
                  </a:innerShdw>
                </a:effectLst>
                <a:latin typeface="Arial" panose="020B0604020202020204" pitchFamily="34" charset="0"/>
                <a:cs typeface="Arial" panose="020B0604020202020204" pitchFamily="34" charset="0"/>
              </a:rPr>
              <a:t>Cada </a:t>
            </a:r>
            <a:r>
              <a:rPr lang="es-MX" sz="1900" dirty="0">
                <a:effectLst>
                  <a:innerShdw blurRad="63500" dist="50800" dir="16200000">
                    <a:prstClr val="black">
                      <a:alpha val="50000"/>
                    </a:prstClr>
                  </a:innerShdw>
                </a:effectLst>
                <a:latin typeface="Arial" panose="020B0604020202020204" pitchFamily="34" charset="0"/>
                <a:cs typeface="Arial" panose="020B0604020202020204" pitchFamily="34" charset="0"/>
              </a:rPr>
              <a:t>responsable deberá informar al Instituto sobre la creación, modificación o supresión de sus sistemas de datos personales; </a:t>
            </a:r>
            <a:endParaRPr lang="es-MX" sz="1900" dirty="0" smtClean="0">
              <a:effectLst>
                <a:innerShdw blurRad="63500" dist="50800" dir="16200000">
                  <a:prstClr val="black">
                    <a:alpha val="50000"/>
                  </a:prstClr>
                </a:innerShdw>
              </a:effectLst>
              <a:latin typeface="Arial" panose="020B0604020202020204" pitchFamily="34" charset="0"/>
              <a:cs typeface="Arial" panose="020B0604020202020204" pitchFamily="34" charset="0"/>
            </a:endParaRPr>
          </a:p>
          <a:p>
            <a:pPr marL="400050" indent="-400050">
              <a:buAutoNum type="romanUcPeriod"/>
            </a:pPr>
            <a:r>
              <a:rPr lang="es-MX" sz="1900" dirty="0" smtClean="0">
                <a:effectLst>
                  <a:innerShdw blurRad="63500" dist="50800" dir="16200000">
                    <a:prstClr val="black">
                      <a:alpha val="50000"/>
                    </a:prstClr>
                  </a:innerShdw>
                </a:effectLst>
                <a:latin typeface="Arial" panose="020B0604020202020204" pitchFamily="34" charset="0"/>
                <a:cs typeface="Arial" panose="020B0604020202020204" pitchFamily="34" charset="0"/>
              </a:rPr>
              <a:t>En </a:t>
            </a:r>
            <a:r>
              <a:rPr lang="es-MX" sz="1900" dirty="0">
                <a:effectLst>
                  <a:innerShdw blurRad="63500" dist="50800" dir="16200000">
                    <a:prstClr val="black">
                      <a:alpha val="50000"/>
                    </a:prstClr>
                  </a:innerShdw>
                </a:effectLst>
                <a:latin typeface="Arial" panose="020B0604020202020204" pitchFamily="34" charset="0"/>
                <a:cs typeface="Arial" panose="020B0604020202020204" pitchFamily="34" charset="0"/>
              </a:rPr>
              <a:t>las disposiciones que se dicten para la supresión de los sistemas de datos personales, se establecerá el destino de los datos contenidos en los mismos o, en su caso, las previsiones que se adopten para su destrucción; y </a:t>
            </a:r>
            <a:endParaRPr lang="es-MX" sz="1900" dirty="0" smtClean="0">
              <a:effectLst>
                <a:innerShdw blurRad="63500" dist="50800" dir="16200000">
                  <a:prstClr val="black">
                    <a:alpha val="50000"/>
                  </a:prstClr>
                </a:innerShdw>
              </a:effectLst>
              <a:latin typeface="Arial" panose="020B0604020202020204" pitchFamily="34" charset="0"/>
              <a:cs typeface="Arial" panose="020B0604020202020204" pitchFamily="34" charset="0"/>
            </a:endParaRPr>
          </a:p>
          <a:p>
            <a:pPr marL="400050" indent="-400050">
              <a:buAutoNum type="romanUcPeriod"/>
            </a:pPr>
            <a:r>
              <a:rPr lang="es-MX" sz="1900" dirty="0" smtClean="0">
                <a:effectLst>
                  <a:innerShdw blurRad="63500" dist="50800" dir="16200000">
                    <a:prstClr val="black">
                      <a:alpha val="50000"/>
                    </a:prstClr>
                  </a:innerShdw>
                </a:effectLst>
                <a:latin typeface="Arial" panose="020B0604020202020204" pitchFamily="34" charset="0"/>
                <a:cs typeface="Arial" panose="020B0604020202020204" pitchFamily="34" charset="0"/>
              </a:rPr>
              <a:t>De </a:t>
            </a:r>
            <a:r>
              <a:rPr lang="es-MX" sz="1900" dirty="0">
                <a:effectLst>
                  <a:innerShdw blurRad="63500" dist="50800" dir="16200000">
                    <a:prstClr val="black">
                      <a:alpha val="50000"/>
                    </a:prstClr>
                  </a:innerShdw>
                </a:effectLst>
                <a:latin typeface="Arial" panose="020B0604020202020204" pitchFamily="34" charset="0"/>
                <a:cs typeface="Arial" panose="020B0604020202020204" pitchFamily="34" charset="0"/>
              </a:rPr>
              <a:t>la destrucción de los datos personales podrán ser excluidos aquellos que, con finalidades estadísticas o históricas, sean previamente sometidos al procedimiento de disociación.</a:t>
            </a:r>
          </a:p>
        </p:txBody>
      </p:sp>
    </p:spTree>
    <p:extLst>
      <p:ext uri="{BB962C8B-B14F-4D97-AF65-F5344CB8AC3E}">
        <p14:creationId xmlns:p14="http://schemas.microsoft.com/office/powerpoint/2010/main" val="1683037748"/>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185323" y="140439"/>
            <a:ext cx="5089855" cy="1015663"/>
          </a:xfrm>
          <a:prstGeom prst="rect">
            <a:avLst/>
          </a:prstGeom>
        </p:spPr>
        <p:txBody>
          <a:bodyPr wrap="none">
            <a:spAutoFit/>
          </a:bodyPr>
          <a:lstStyle/>
          <a:p>
            <a:pPr algn="ctr"/>
            <a:r>
              <a:rPr lang="es-MX" sz="3000" b="1" dirty="0" smtClean="0">
                <a:solidFill>
                  <a:srgbClr val="E3AA3B"/>
                </a:solidFill>
                <a:latin typeface="Arial Narrow" panose="020B0606020202030204" pitchFamily="34" charset="0"/>
              </a:rPr>
              <a:t>¿Cómo se Deben Conformar los </a:t>
            </a:r>
          </a:p>
          <a:p>
            <a:pPr algn="ctr"/>
            <a:r>
              <a:rPr lang="es-MX" sz="3000" b="1" dirty="0" smtClean="0">
                <a:solidFill>
                  <a:srgbClr val="E3AA3B"/>
                </a:solidFill>
                <a:latin typeface="Arial Narrow" panose="020B0606020202030204" pitchFamily="34" charset="0"/>
              </a:rPr>
              <a:t>Sistemas de Datos Personales?</a:t>
            </a:r>
            <a:endParaRPr lang="es-MX" sz="3000" b="1" dirty="0"/>
          </a:p>
        </p:txBody>
      </p:sp>
      <p:sp>
        <p:nvSpPr>
          <p:cNvPr id="7" name="6 CuadroTexto"/>
          <p:cNvSpPr txBox="1"/>
          <p:nvPr/>
        </p:nvSpPr>
        <p:spPr>
          <a:xfrm>
            <a:off x="877822" y="1340768"/>
            <a:ext cx="7704856" cy="517064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400050" indent="-400050">
              <a:buAutoNum type="romanUcPeriod"/>
            </a:pPr>
            <a:r>
              <a:rPr lang="es-MX" sz="2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El </a:t>
            </a:r>
            <a:r>
              <a:rPr lang="es-MX" sz="2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responsable que tiene a su cargo el sistema de datos personales; </a:t>
            </a:r>
            <a:endParaRPr lang="es-MX" sz="2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400050" indent="-400050">
              <a:buAutoNum type="romanUcPeriod"/>
            </a:pPr>
            <a:r>
              <a:rPr lang="es-MX" sz="2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 </a:t>
            </a:r>
            <a:r>
              <a:rPr lang="es-MX" sz="2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denominación del sistema de datos personales, la base de datos y el tipo de datos personales objeto de tratamiento; </a:t>
            </a:r>
            <a:endParaRPr lang="es-MX" sz="2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400050" indent="-400050">
              <a:buAutoNum type="romanUcPeriod"/>
            </a:pPr>
            <a:r>
              <a:rPr lang="es-MX" sz="2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 </a:t>
            </a:r>
            <a:r>
              <a:rPr lang="es-MX" sz="2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finalidad o finalidades del tratamiento; </a:t>
            </a:r>
            <a:endParaRPr lang="es-MX" sz="2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400050" indent="-400050">
              <a:buAutoNum type="romanUcPeriod"/>
            </a:pPr>
            <a:r>
              <a:rPr lang="es-MX" sz="2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El </a:t>
            </a:r>
            <a:r>
              <a:rPr lang="es-MX" sz="2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origen, la forma de recolección y actualización de datos; </a:t>
            </a:r>
            <a:endParaRPr lang="es-MX" sz="2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400050" indent="-400050">
              <a:buAutoNum type="romanUcPeriod"/>
            </a:pPr>
            <a:r>
              <a:rPr lang="es-MX" sz="2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El </a:t>
            </a:r>
            <a:r>
              <a:rPr lang="es-MX" sz="2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nombre y cargo del área administrativa responsable del tratamiento; </a:t>
            </a:r>
            <a:endParaRPr lang="es-MX" sz="2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400050" indent="-400050">
              <a:buAutoNum type="romanUcPeriod"/>
            </a:pPr>
            <a:r>
              <a:rPr lang="es-MX" sz="2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Las </a:t>
            </a:r>
            <a:r>
              <a:rPr lang="es-MX" sz="2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transferencias de las que puedan ser objeto, señalando la identidad de los destinatarios; </a:t>
            </a:r>
            <a:endParaRPr lang="es-MX" sz="2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400050" indent="-400050">
              <a:buAutoNum type="romanUcPeriod"/>
            </a:pPr>
            <a:r>
              <a:rPr lang="es-MX" sz="2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 </a:t>
            </a:r>
            <a:r>
              <a:rPr lang="es-MX" sz="2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normatividad aplicable que dé fundamento al tratamiento en términos de los principios de finalidad y licitud; </a:t>
            </a:r>
            <a:endParaRPr lang="es-MX" sz="2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6119164"/>
      </p:ext>
    </p:extLst>
  </p:cSld>
  <p:clrMapOvr>
    <a:masterClrMapping/>
  </p:clrMapOvr>
  <mc:AlternateContent xmlns:mc="http://schemas.openxmlformats.org/markup-compatibility/2006" xmlns:p14="http://schemas.microsoft.com/office/powerpoint/2010/main">
    <mc:Choice Requires="p14">
      <p:transition spd="slow" p14:dur="2000">
        <p14:conveyor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99592" y="1556792"/>
            <a:ext cx="7776864" cy="38164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514350" indent="-514350">
              <a:buFont typeface="+mj-lt"/>
              <a:buAutoNum type="romanUcPeriod" startAt="8"/>
            </a:pPr>
            <a:r>
              <a:rPr lang="es-MX" sz="2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El modo de interrelacionar la información registrada; </a:t>
            </a:r>
          </a:p>
          <a:p>
            <a:pPr marL="400050" indent="-400050">
              <a:buAutoNum type="romanUcPeriod" startAt="8"/>
            </a:pPr>
            <a:r>
              <a:rPr lang="es-MX" sz="2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El domicilio, teléfono y correo electrónico de la Unidad de Transparencia ante la que podrán ejercitarse de manera directa los derechos ARCO; </a:t>
            </a:r>
          </a:p>
          <a:p>
            <a:pPr marL="400050" indent="-400050">
              <a:buAutoNum type="romanUcPeriod" startAt="8"/>
            </a:pPr>
            <a:r>
              <a:rPr lang="es-MX" sz="2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El tiempo de conservación de los datos; </a:t>
            </a:r>
          </a:p>
          <a:p>
            <a:pPr marL="400050" indent="-400050">
              <a:buAutoNum type="romanUcPeriod" startAt="8"/>
            </a:pPr>
            <a:r>
              <a:rPr lang="es-MX" sz="2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El nivel de seguridad; y </a:t>
            </a:r>
          </a:p>
          <a:p>
            <a:pPr marL="400050" indent="-400050">
              <a:buAutoNum type="romanUcPeriod" startAt="8"/>
            </a:pPr>
            <a:r>
              <a:rPr lang="es-MX" sz="2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En caso de que se hubiera presentado una violación de la seguridad de los datos personales se indicará la fecha de ocurrencia, la de detección y la de atención. Dicha información deberá permanecer en el registro un año calendario posterior a la fecha de su atención.</a:t>
            </a:r>
          </a:p>
        </p:txBody>
      </p:sp>
    </p:spTree>
    <p:extLst>
      <p:ext uri="{BB962C8B-B14F-4D97-AF65-F5344CB8AC3E}">
        <p14:creationId xmlns:p14="http://schemas.microsoft.com/office/powerpoint/2010/main" val="3562789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1439154" y="141064"/>
            <a:ext cx="6862456" cy="553998"/>
          </a:xfrm>
          <a:prstGeom prst="rect">
            <a:avLst/>
          </a:prstGeom>
        </p:spPr>
        <p:txBody>
          <a:bodyPr wrap="none">
            <a:spAutoFit/>
          </a:bodyPr>
          <a:lstStyle/>
          <a:p>
            <a:pPr algn="ctr"/>
            <a:r>
              <a:rPr lang="es-MX" sz="3000" b="1" dirty="0" smtClean="0">
                <a:solidFill>
                  <a:srgbClr val="E3AA3B"/>
                </a:solidFill>
              </a:rPr>
              <a:t>Documento de Seguridad ¿En qué consiste?</a:t>
            </a:r>
            <a:endParaRPr lang="es-MX" sz="3000" b="1" dirty="0"/>
          </a:p>
        </p:txBody>
      </p:sp>
      <p:sp>
        <p:nvSpPr>
          <p:cNvPr id="3" name="2 Rectángulo redondeado"/>
          <p:cNvSpPr/>
          <p:nvPr/>
        </p:nvSpPr>
        <p:spPr>
          <a:xfrm>
            <a:off x="1331640" y="764704"/>
            <a:ext cx="6984776" cy="1510963"/>
          </a:xfrm>
          <a:prstGeom prst="roundRect">
            <a:avLst/>
          </a:prstGeom>
          <a:noFill/>
          <a:ln w="28575">
            <a:solidFill>
              <a:srgbClr val="7030A0"/>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s-MX" sz="2000" dirty="0">
                <a:latin typeface="Arial" panose="020B0604020202020204" pitchFamily="34" charset="0"/>
                <a:cs typeface="Arial" panose="020B0604020202020204" pitchFamily="34" charset="0"/>
              </a:rPr>
              <a:t>Instrumento que describe y da cuenta de manera general sobre las medidas de seguridad técnicas, físicas y administrativas adoptadas por el responsable para garantizar la confidencialidad, integridad y disponibilidad de los datos personales que </a:t>
            </a:r>
            <a:r>
              <a:rPr lang="es-MX" sz="2000" dirty="0" smtClean="0">
                <a:latin typeface="Arial" panose="020B0604020202020204" pitchFamily="34" charset="0"/>
                <a:cs typeface="Arial" panose="020B0604020202020204" pitchFamily="34" charset="0"/>
              </a:rPr>
              <a:t>posee.</a:t>
            </a:r>
            <a:endParaRPr lang="es-MX" sz="2000" dirty="0">
              <a:latin typeface="Arial" panose="020B0604020202020204" pitchFamily="34" charset="0"/>
              <a:cs typeface="Arial" panose="020B0604020202020204" pitchFamily="34" charset="0"/>
            </a:endParaRPr>
          </a:p>
        </p:txBody>
      </p:sp>
      <p:sp>
        <p:nvSpPr>
          <p:cNvPr id="5" name="4 CuadroTexto"/>
          <p:cNvSpPr txBox="1"/>
          <p:nvPr/>
        </p:nvSpPr>
        <p:spPr>
          <a:xfrm>
            <a:off x="1259632" y="2348880"/>
            <a:ext cx="7128792"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Respecto a los SDP, el documento de seguridad debe contener:</a:t>
            </a:r>
            <a:endParaRPr lang="es-MX"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
        <p:nvSpPr>
          <p:cNvPr id="6" name="5 Rectángulo redondeado"/>
          <p:cNvSpPr/>
          <p:nvPr/>
        </p:nvSpPr>
        <p:spPr>
          <a:xfrm>
            <a:off x="1331640" y="2780928"/>
            <a:ext cx="7056784" cy="3960440"/>
          </a:xfrm>
          <a:prstGeom prst="roundRect">
            <a:avLst/>
          </a:prstGeom>
          <a:noFill/>
          <a:ln w="28575">
            <a:solidFill>
              <a:srgbClr val="7030A0"/>
            </a:solid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s-MX" sz="1900" dirty="0">
                <a:latin typeface="Arial" panose="020B0604020202020204" pitchFamily="34" charset="0"/>
                <a:cs typeface="Arial" panose="020B0604020202020204" pitchFamily="34" charset="0"/>
              </a:rPr>
              <a:t>a) El nombre; </a:t>
            </a:r>
          </a:p>
          <a:p>
            <a:r>
              <a:rPr lang="es-MX" sz="1900" dirty="0">
                <a:latin typeface="Arial" panose="020B0604020202020204" pitchFamily="34" charset="0"/>
                <a:cs typeface="Arial" panose="020B0604020202020204" pitchFamily="34" charset="0"/>
              </a:rPr>
              <a:t>b) El nombre, cargo y adscripción del administrador de cada sistema y base de datos; </a:t>
            </a:r>
          </a:p>
          <a:p>
            <a:r>
              <a:rPr lang="es-MX" sz="1900" dirty="0">
                <a:latin typeface="Arial" panose="020B0604020202020204" pitchFamily="34" charset="0"/>
                <a:cs typeface="Arial" panose="020B0604020202020204" pitchFamily="34" charset="0"/>
              </a:rPr>
              <a:t>c) Las funciones y obligaciones del responsable, encargado o encargados y todas las personas que traten datos personales; </a:t>
            </a:r>
          </a:p>
          <a:p>
            <a:r>
              <a:rPr lang="es-MX" sz="1900" dirty="0">
                <a:latin typeface="Arial" panose="020B0604020202020204" pitchFamily="34" charset="0"/>
                <a:cs typeface="Arial" panose="020B0604020202020204" pitchFamily="34" charset="0"/>
              </a:rPr>
              <a:t>d) El folio del registro del sistema y base de datos; </a:t>
            </a:r>
          </a:p>
          <a:p>
            <a:r>
              <a:rPr lang="es-MX" sz="1900" dirty="0">
                <a:latin typeface="Arial" panose="020B0604020202020204" pitchFamily="34" charset="0"/>
                <a:cs typeface="Arial" panose="020B0604020202020204" pitchFamily="34" charset="0"/>
              </a:rPr>
              <a:t>e) El inventario o la especificación detallada del tipo de datos personales contenidos, y </a:t>
            </a:r>
          </a:p>
          <a:p>
            <a:r>
              <a:rPr lang="es-MX" sz="1900" dirty="0">
                <a:latin typeface="Arial" panose="020B0604020202020204" pitchFamily="34" charset="0"/>
                <a:cs typeface="Arial" panose="020B0604020202020204" pitchFamily="34" charset="0"/>
              </a:rPr>
              <a:t>f) La estructura y descripción de los sistemas y bases de datos personales, lo cual consiste en precisar y describir el tipo de soporte, así como las características del lugar donde se resguardan; </a:t>
            </a:r>
          </a:p>
        </p:txBody>
      </p:sp>
    </p:spTree>
    <p:extLst>
      <p:ext uri="{BB962C8B-B14F-4D97-AF65-F5344CB8AC3E}">
        <p14:creationId xmlns:p14="http://schemas.microsoft.com/office/powerpoint/2010/main" val="1549594941"/>
      </p:ext>
    </p:extLst>
  </p:cSld>
  <p:clrMapOvr>
    <a:masterClrMapping/>
  </p:clrMapOvr>
  <mc:AlternateContent xmlns:mc="http://schemas.openxmlformats.org/markup-compatibility/2006" xmlns:p14="http://schemas.microsoft.com/office/powerpoint/2010/main">
    <mc:Choice Requires="p14">
      <p:transition spd="slow" p14:dur="25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a:spLocks noGrp="1"/>
          </p:cNvSpPr>
          <p:nvPr>
            <p:ph type="subTitle" idx="13"/>
          </p:nvPr>
        </p:nvSpPr>
        <p:spPr/>
        <p:txBody>
          <a:bodyPr/>
          <a:lstStyle/>
          <a:p>
            <a:pPr algn="ctr"/>
            <a:r>
              <a:rPr lang="es-MX" sz="3600" dirty="0" smtClean="0">
                <a:solidFill>
                  <a:srgbClr val="E3AA3B"/>
                </a:solidFill>
              </a:rPr>
              <a:t>Contenido</a:t>
            </a:r>
          </a:p>
          <a:p>
            <a:pPr algn="ctr"/>
            <a:endParaRPr lang="es-MX" sz="3600" dirty="0">
              <a:solidFill>
                <a:srgbClr val="E3AA3B"/>
              </a:solidFill>
            </a:endParaRPr>
          </a:p>
          <a:p>
            <a:pPr algn="ctr"/>
            <a:endParaRPr lang="es-MX" dirty="0"/>
          </a:p>
        </p:txBody>
      </p:sp>
      <p:graphicFrame>
        <p:nvGraphicFramePr>
          <p:cNvPr id="7" name="6 Diagrama"/>
          <p:cNvGraphicFramePr/>
          <p:nvPr>
            <p:extLst>
              <p:ext uri="{D42A27DB-BD31-4B8C-83A1-F6EECF244321}">
                <p14:modId xmlns:p14="http://schemas.microsoft.com/office/powerpoint/2010/main" val="3857165856"/>
              </p:ext>
            </p:extLst>
          </p:nvPr>
        </p:nvGraphicFramePr>
        <p:xfrm>
          <a:off x="1187624" y="1484784"/>
          <a:ext cx="691276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412558"/>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406528" y="332656"/>
            <a:ext cx="4647427" cy="707886"/>
          </a:xfrm>
          <a:prstGeom prst="rect">
            <a:avLst/>
          </a:prstGeom>
        </p:spPr>
        <p:txBody>
          <a:bodyPr wrap="none">
            <a:spAutoFit/>
          </a:bodyPr>
          <a:lstStyle/>
          <a:p>
            <a:pPr algn="ctr"/>
            <a:r>
              <a:rPr lang="es-MX" sz="4000" b="1" dirty="0" smtClean="0">
                <a:solidFill>
                  <a:srgbClr val="E3AA3B"/>
                </a:solidFill>
                <a:latin typeface="Arial Narrow" panose="020B0606020202030204" pitchFamily="34" charset="0"/>
              </a:rPr>
              <a:t>Medidas de Seguridad</a:t>
            </a:r>
            <a:endParaRPr lang="es-MX" sz="4000" b="1" dirty="0"/>
          </a:p>
        </p:txBody>
      </p:sp>
      <p:graphicFrame>
        <p:nvGraphicFramePr>
          <p:cNvPr id="5" name="3 Marcador de contenido"/>
          <p:cNvGraphicFramePr>
            <a:graphicFrameLocks noGrp="1"/>
          </p:cNvGraphicFramePr>
          <p:nvPr>
            <p:ph idx="1"/>
            <p:extLst>
              <p:ext uri="{D42A27DB-BD31-4B8C-83A1-F6EECF244321}">
                <p14:modId xmlns:p14="http://schemas.microsoft.com/office/powerpoint/2010/main" val="3724773952"/>
              </p:ext>
            </p:extLst>
          </p:nvPr>
        </p:nvGraphicFramePr>
        <p:xfrm>
          <a:off x="107504" y="1628800"/>
          <a:ext cx="8784976"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6427512"/>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1524" y="467961"/>
            <a:ext cx="4437433" cy="707886"/>
          </a:xfrm>
          <a:prstGeom prst="rect">
            <a:avLst/>
          </a:prstGeom>
        </p:spPr>
        <p:txBody>
          <a:bodyPr wrap="none">
            <a:spAutoFit/>
          </a:bodyPr>
          <a:lstStyle/>
          <a:p>
            <a:pPr algn="ctr"/>
            <a:r>
              <a:rPr lang="es-MX" sz="4000" b="1" dirty="0" smtClean="0">
                <a:solidFill>
                  <a:srgbClr val="E3AA3B"/>
                </a:solidFill>
                <a:latin typeface="Arial Narrow" panose="020B0606020202030204" pitchFamily="34" charset="0"/>
              </a:rPr>
              <a:t>Niveles de Seguridad</a:t>
            </a:r>
            <a:endParaRPr lang="es-MX" sz="4000" b="1" dirty="0"/>
          </a:p>
        </p:txBody>
      </p:sp>
      <p:graphicFrame>
        <p:nvGraphicFramePr>
          <p:cNvPr id="5" name="4 Diagrama"/>
          <p:cNvGraphicFramePr/>
          <p:nvPr>
            <p:extLst>
              <p:ext uri="{D42A27DB-BD31-4B8C-83A1-F6EECF244321}">
                <p14:modId xmlns:p14="http://schemas.microsoft.com/office/powerpoint/2010/main" val="2940719252"/>
              </p:ext>
            </p:extLst>
          </p:nvPr>
        </p:nvGraphicFramePr>
        <p:xfrm>
          <a:off x="971600" y="1397000"/>
          <a:ext cx="7200800"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7810245"/>
      </p:ext>
    </p:extLst>
  </p:cSld>
  <p:clrMapOvr>
    <a:masterClrMapping/>
  </p:clrMapOvr>
  <mc:AlternateContent xmlns:mc="http://schemas.openxmlformats.org/markup-compatibility/2006" xmlns:p14="http://schemas.microsoft.com/office/powerpoint/2010/main">
    <mc:Choice Requires="p14">
      <p:transition spd="slow" p14:dur="2000">
        <p14:flythrough/>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3206450" y="179929"/>
            <a:ext cx="3016018" cy="707886"/>
          </a:xfrm>
          <a:prstGeom prst="rect">
            <a:avLst/>
          </a:prstGeom>
        </p:spPr>
        <p:txBody>
          <a:bodyPr wrap="none">
            <a:spAutoFit/>
          </a:bodyPr>
          <a:lstStyle/>
          <a:p>
            <a:pPr algn="ctr"/>
            <a:r>
              <a:rPr lang="es-MX" sz="4000" b="1" dirty="0" smtClean="0">
                <a:solidFill>
                  <a:srgbClr val="E3AA3B"/>
                </a:solidFill>
                <a:latin typeface="Arial Narrow" panose="020B0606020202030204" pitchFamily="34" charset="0"/>
              </a:rPr>
              <a:t>Vulneraciones</a:t>
            </a:r>
          </a:p>
        </p:txBody>
      </p:sp>
      <p:graphicFrame>
        <p:nvGraphicFramePr>
          <p:cNvPr id="6" name="5 Diagrama"/>
          <p:cNvGraphicFramePr/>
          <p:nvPr>
            <p:extLst>
              <p:ext uri="{D42A27DB-BD31-4B8C-83A1-F6EECF244321}">
                <p14:modId xmlns:p14="http://schemas.microsoft.com/office/powerpoint/2010/main" val="3568464724"/>
              </p:ext>
            </p:extLst>
          </p:nvPr>
        </p:nvGraphicFramePr>
        <p:xfrm>
          <a:off x="1043608" y="1196752"/>
          <a:ext cx="72008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39510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2534576" y="53338"/>
            <a:ext cx="4477187" cy="630942"/>
          </a:xfrm>
          <a:prstGeom prst="rect">
            <a:avLst/>
          </a:prstGeom>
        </p:spPr>
        <p:txBody>
          <a:bodyPr wrap="none">
            <a:spAutoFit/>
          </a:bodyPr>
          <a:lstStyle/>
          <a:p>
            <a:pPr algn="ctr"/>
            <a:r>
              <a:rPr lang="es-MX" b="1" dirty="0" smtClean="0">
                <a:solidFill>
                  <a:srgbClr val="E3AA3B"/>
                </a:solidFill>
                <a:latin typeface="Arial Narrow" panose="020B0606020202030204" pitchFamily="34" charset="0"/>
              </a:rPr>
              <a:t>Denuncias y verificación</a:t>
            </a:r>
          </a:p>
        </p:txBody>
      </p:sp>
      <p:sp>
        <p:nvSpPr>
          <p:cNvPr id="3" name="2 CuadroTexto"/>
          <p:cNvSpPr txBox="1"/>
          <p:nvPr/>
        </p:nvSpPr>
        <p:spPr>
          <a:xfrm>
            <a:off x="831189" y="1414804"/>
            <a:ext cx="2736366" cy="53245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2000" b="1" dirty="0">
                <a:latin typeface="Arial" panose="020B0604020202020204" pitchFamily="34" charset="0"/>
                <a:cs typeface="Arial" panose="020B0604020202020204" pitchFamily="34" charset="0"/>
              </a:rPr>
              <a:t>I. </a:t>
            </a:r>
            <a:r>
              <a:rPr lang="es-MX" sz="2000" dirty="0">
                <a:latin typeface="Arial" panose="020B0604020202020204" pitchFamily="34" charset="0"/>
                <a:cs typeface="Arial" panose="020B0604020202020204" pitchFamily="34" charset="0"/>
              </a:rPr>
              <a:t>El nombre de la persona que </a:t>
            </a:r>
            <a:r>
              <a:rPr lang="es-MX" sz="2000" dirty="0" smtClean="0">
                <a:latin typeface="Arial" panose="020B0604020202020204" pitchFamily="34" charset="0"/>
                <a:cs typeface="Arial" panose="020B0604020202020204" pitchFamily="34" charset="0"/>
              </a:rPr>
              <a:t>denuncia </a:t>
            </a:r>
            <a:r>
              <a:rPr lang="es-MX" sz="2000" dirty="0">
                <a:latin typeface="Arial" panose="020B0604020202020204" pitchFamily="34" charset="0"/>
                <a:cs typeface="Arial" panose="020B0604020202020204" pitchFamily="34" charset="0"/>
              </a:rPr>
              <a:t>o </a:t>
            </a:r>
            <a:r>
              <a:rPr lang="es-MX" sz="2000" dirty="0" smtClean="0">
                <a:latin typeface="Arial" panose="020B0604020202020204" pitchFamily="34" charset="0"/>
                <a:cs typeface="Arial" panose="020B0604020202020204" pitchFamily="34" charset="0"/>
              </a:rPr>
              <a:t>de </a:t>
            </a:r>
            <a:r>
              <a:rPr lang="es-MX" sz="2000" dirty="0">
                <a:latin typeface="Arial" panose="020B0604020202020204" pitchFamily="34" charset="0"/>
                <a:cs typeface="Arial" panose="020B0604020202020204" pitchFamily="34" charset="0"/>
              </a:rPr>
              <a:t>su representante; </a:t>
            </a:r>
          </a:p>
          <a:p>
            <a:r>
              <a:rPr lang="es-MX" sz="2000" b="1" dirty="0">
                <a:latin typeface="Arial" panose="020B0604020202020204" pitchFamily="34" charset="0"/>
                <a:cs typeface="Arial" panose="020B0604020202020204" pitchFamily="34" charset="0"/>
              </a:rPr>
              <a:t>II. </a:t>
            </a:r>
            <a:r>
              <a:rPr lang="es-MX" sz="2000" dirty="0">
                <a:latin typeface="Arial" panose="020B0604020202020204" pitchFamily="34" charset="0"/>
                <a:cs typeface="Arial" panose="020B0604020202020204" pitchFamily="34" charset="0"/>
              </a:rPr>
              <a:t>El domicilio o medio para recibir </a:t>
            </a:r>
            <a:r>
              <a:rPr lang="es-MX" sz="2000" dirty="0" smtClean="0">
                <a:latin typeface="Arial" panose="020B0604020202020204" pitchFamily="34" charset="0"/>
                <a:cs typeface="Arial" panose="020B0604020202020204" pitchFamily="34" charset="0"/>
              </a:rPr>
              <a:t>notificaciones;</a:t>
            </a:r>
            <a:endParaRPr lang="es-MX" sz="2000" dirty="0">
              <a:latin typeface="Arial" panose="020B0604020202020204" pitchFamily="34" charset="0"/>
              <a:cs typeface="Arial" panose="020B0604020202020204" pitchFamily="34" charset="0"/>
            </a:endParaRPr>
          </a:p>
          <a:p>
            <a:r>
              <a:rPr lang="es-MX" sz="2000" b="1" dirty="0">
                <a:latin typeface="Arial" panose="020B0604020202020204" pitchFamily="34" charset="0"/>
                <a:cs typeface="Arial" panose="020B0604020202020204" pitchFamily="34" charset="0"/>
              </a:rPr>
              <a:t>III. </a:t>
            </a:r>
            <a:r>
              <a:rPr lang="es-MX" sz="2000" dirty="0">
                <a:latin typeface="Arial" panose="020B0604020202020204" pitchFamily="34" charset="0"/>
                <a:cs typeface="Arial" panose="020B0604020202020204" pitchFamily="34" charset="0"/>
              </a:rPr>
              <a:t>La relación de hechos </a:t>
            </a:r>
            <a:r>
              <a:rPr lang="es-MX" sz="2000" dirty="0" smtClean="0">
                <a:latin typeface="Arial" panose="020B0604020202020204" pitchFamily="34" charset="0"/>
                <a:cs typeface="Arial" panose="020B0604020202020204" pitchFamily="34" charset="0"/>
              </a:rPr>
              <a:t>y </a:t>
            </a:r>
            <a:r>
              <a:rPr lang="es-MX" sz="2000" dirty="0">
                <a:latin typeface="Arial" panose="020B0604020202020204" pitchFamily="34" charset="0"/>
                <a:cs typeface="Arial" panose="020B0604020202020204" pitchFamily="34" charset="0"/>
              </a:rPr>
              <a:t>los elementos con los que </a:t>
            </a:r>
            <a:r>
              <a:rPr lang="es-MX" sz="2000" dirty="0" smtClean="0">
                <a:latin typeface="Arial" panose="020B0604020202020204" pitchFamily="34" charset="0"/>
                <a:cs typeface="Arial" panose="020B0604020202020204" pitchFamily="34" charset="0"/>
              </a:rPr>
              <a:t>cuente;</a:t>
            </a:r>
            <a:endParaRPr lang="es-MX" sz="2000" dirty="0">
              <a:latin typeface="Arial" panose="020B0604020202020204" pitchFamily="34" charset="0"/>
              <a:cs typeface="Arial" panose="020B0604020202020204" pitchFamily="34" charset="0"/>
            </a:endParaRPr>
          </a:p>
          <a:p>
            <a:r>
              <a:rPr lang="es-MX" sz="2000" b="1" dirty="0" smtClean="0">
                <a:latin typeface="Arial" panose="020B0604020202020204" pitchFamily="34" charset="0"/>
                <a:cs typeface="Arial" panose="020B0604020202020204" pitchFamily="34" charset="0"/>
              </a:rPr>
              <a:t>IV. </a:t>
            </a:r>
            <a:r>
              <a:rPr lang="es-MX" sz="2000" dirty="0" smtClean="0">
                <a:latin typeface="Arial" panose="020B0604020202020204" pitchFamily="34" charset="0"/>
                <a:cs typeface="Arial" panose="020B0604020202020204" pitchFamily="34" charset="0"/>
              </a:rPr>
              <a:t>El </a:t>
            </a:r>
            <a:r>
              <a:rPr lang="es-MX" sz="2000" dirty="0">
                <a:latin typeface="Arial" panose="020B0604020202020204" pitchFamily="34" charset="0"/>
                <a:cs typeface="Arial" panose="020B0604020202020204" pitchFamily="34" charset="0"/>
              </a:rPr>
              <a:t>responsable denunciado y su </a:t>
            </a:r>
            <a:r>
              <a:rPr lang="es-MX" sz="2000" dirty="0" smtClean="0">
                <a:latin typeface="Arial" panose="020B0604020202020204" pitchFamily="34" charset="0"/>
                <a:cs typeface="Arial" panose="020B0604020202020204" pitchFamily="34" charset="0"/>
              </a:rPr>
              <a:t>domicilio o datos de identificación;</a:t>
            </a:r>
          </a:p>
          <a:p>
            <a:r>
              <a:rPr lang="es-MX" sz="2000" b="1" dirty="0" smtClean="0">
                <a:latin typeface="Arial" panose="020B0604020202020204" pitchFamily="34" charset="0"/>
                <a:cs typeface="Arial" panose="020B0604020202020204" pitchFamily="34" charset="0"/>
              </a:rPr>
              <a:t>V</a:t>
            </a:r>
            <a:r>
              <a:rPr lang="es-MX" sz="2000" b="1" dirty="0">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La firma del </a:t>
            </a:r>
            <a:r>
              <a:rPr lang="es-MX" sz="2000" dirty="0" smtClean="0">
                <a:latin typeface="Arial" panose="020B0604020202020204" pitchFamily="34" charset="0"/>
                <a:cs typeface="Arial" panose="020B0604020202020204" pitchFamily="34" charset="0"/>
              </a:rPr>
              <a:t>denunciante o de </a:t>
            </a:r>
            <a:r>
              <a:rPr lang="es-MX" sz="2000" dirty="0">
                <a:latin typeface="Arial" panose="020B0604020202020204" pitchFamily="34" charset="0"/>
                <a:cs typeface="Arial" panose="020B0604020202020204" pitchFamily="34" charset="0"/>
              </a:rPr>
              <a:t>su representante. </a:t>
            </a:r>
          </a:p>
        </p:txBody>
      </p:sp>
      <p:sp>
        <p:nvSpPr>
          <p:cNvPr id="5" name="4 CuadroTexto"/>
          <p:cNvSpPr txBox="1"/>
          <p:nvPr/>
        </p:nvSpPr>
        <p:spPr>
          <a:xfrm>
            <a:off x="1187624" y="849487"/>
            <a:ext cx="2160240" cy="40011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¿Qué necesito?</a:t>
            </a:r>
            <a:endParaRPr lang="es-MX"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pic>
        <p:nvPicPr>
          <p:cNvPr id="2050" name="Picture 2" descr="C:\Users\Raúl Pérez\Desktop\denunc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2165" y="2204744"/>
            <a:ext cx="1118447"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aúl Pérez\Desktop\buyer-persona-ima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3631" y="1124744"/>
            <a:ext cx="123551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aúl Pérez\Desktop\IVAI.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591" r="14324"/>
          <a:stretch/>
        </p:blipFill>
        <p:spPr bwMode="auto">
          <a:xfrm>
            <a:off x="3903610" y="3429000"/>
            <a:ext cx="1388470" cy="1080000"/>
          </a:xfrm>
          <a:prstGeom prst="rect">
            <a:avLst/>
          </a:prstGeom>
          <a:noFill/>
          <a:extLst>
            <a:ext uri="{909E8E84-426E-40DD-AFC4-6F175D3DCCD1}">
              <a14:hiddenFill xmlns:a14="http://schemas.microsoft.com/office/drawing/2010/main">
                <a:solidFill>
                  <a:srgbClr val="FFFFFF"/>
                </a:solidFill>
              </a14:hiddenFill>
            </a:ext>
          </a:extLst>
        </p:spPr>
      </p:pic>
      <p:sp>
        <p:nvSpPr>
          <p:cNvPr id="6" name="5 Flecha abajo"/>
          <p:cNvSpPr/>
          <p:nvPr/>
        </p:nvSpPr>
        <p:spPr>
          <a:xfrm>
            <a:off x="4385365" y="2996952"/>
            <a:ext cx="432048" cy="335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Flecha abajo"/>
          <p:cNvSpPr/>
          <p:nvPr/>
        </p:nvSpPr>
        <p:spPr>
          <a:xfrm rot="16200000">
            <a:off x="5331520" y="3909479"/>
            <a:ext cx="432048" cy="335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3" name="Picture 5" descr="C:\Users\Raúl Pérez\Desktop\Employee-assessment-tes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3140968"/>
            <a:ext cx="1509757" cy="144000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4042165" y="5085184"/>
            <a:ext cx="4994331"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sz="2000" dirty="0">
                <a:latin typeface="Arial" panose="020B0604020202020204" pitchFamily="34" charset="0"/>
                <a:cs typeface="Arial" panose="020B0604020202020204" pitchFamily="34" charset="0"/>
              </a:rPr>
              <a:t>El Instituto tendrá la atribución de vigilar y verificar el cumplimiento de las disposiciones contenidas en la presente Ley y demás ordenamientos que se deriven de ésta. </a:t>
            </a:r>
          </a:p>
        </p:txBody>
      </p:sp>
      <p:sp>
        <p:nvSpPr>
          <p:cNvPr id="13" name="12 CuadroTexto"/>
          <p:cNvSpPr txBox="1"/>
          <p:nvPr/>
        </p:nvSpPr>
        <p:spPr>
          <a:xfrm>
            <a:off x="5796136" y="4653136"/>
            <a:ext cx="1656184" cy="40011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Verificación</a:t>
            </a:r>
            <a:endParaRPr lang="es-MX"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
        <p:nvSpPr>
          <p:cNvPr id="14" name="13 Flecha abajo"/>
          <p:cNvSpPr/>
          <p:nvPr/>
        </p:nvSpPr>
        <p:spPr>
          <a:xfrm rot="12446673">
            <a:off x="7289227" y="2653071"/>
            <a:ext cx="432048" cy="335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Flecha abajo"/>
          <p:cNvSpPr/>
          <p:nvPr/>
        </p:nvSpPr>
        <p:spPr>
          <a:xfrm rot="7893715">
            <a:off x="5560797" y="2598127"/>
            <a:ext cx="432048" cy="335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5219148" y="1387614"/>
            <a:ext cx="1153052" cy="830997"/>
          </a:xfrm>
          <a:prstGeom prst="rect">
            <a:avLst/>
          </a:prstGeom>
          <a:noFill/>
        </p:spPr>
        <p:txBody>
          <a:bodyPr wrap="square" rtlCol="0">
            <a:spAutoFit/>
          </a:bodyPr>
          <a:lstStyle/>
          <a:p>
            <a:r>
              <a:rPr lang="es-MX" sz="1600" b="1" dirty="0" smtClean="0">
                <a:latin typeface="Arial" panose="020B0604020202020204" pitchFamily="34" charset="0"/>
                <a:cs typeface="Arial" panose="020B0604020202020204" pitchFamily="34" charset="0"/>
              </a:rPr>
              <a:t>Titular o cualquier persona</a:t>
            </a:r>
            <a:endParaRPr lang="es-MX" sz="1600" b="1" dirty="0">
              <a:latin typeface="Arial" panose="020B0604020202020204" pitchFamily="34" charset="0"/>
              <a:cs typeface="Arial" panose="020B0604020202020204" pitchFamily="34" charset="0"/>
            </a:endParaRPr>
          </a:p>
        </p:txBody>
      </p:sp>
      <p:pic>
        <p:nvPicPr>
          <p:cNvPr id="2054" name="Picture 6" descr="C:\Users\Raúl Pérez\Desktop\abogad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3405" y="1196912"/>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6719692" y="1916832"/>
            <a:ext cx="1092668" cy="338554"/>
          </a:xfrm>
          <a:prstGeom prst="rect">
            <a:avLst/>
          </a:prstGeom>
          <a:noFill/>
        </p:spPr>
        <p:txBody>
          <a:bodyPr wrap="square" rtlCol="0">
            <a:spAutoFit/>
          </a:bodyPr>
          <a:lstStyle/>
          <a:p>
            <a:r>
              <a:rPr lang="es-MX" sz="1600" b="1" dirty="0" smtClean="0">
                <a:latin typeface="Arial" panose="020B0604020202020204" pitchFamily="34" charset="0"/>
                <a:cs typeface="Arial" panose="020B0604020202020204" pitchFamily="34" charset="0"/>
              </a:rPr>
              <a:t>De oficio</a:t>
            </a:r>
            <a:endParaRPr lang="es-MX"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3764569"/>
      </p:ext>
    </p:extLst>
  </p:cSld>
  <p:clrMapOvr>
    <a:masterClrMapping/>
  </p:clrMapOvr>
  <mc:AlternateContent xmlns:mc="http://schemas.openxmlformats.org/markup-compatibility/2006" xmlns:p14="http://schemas.microsoft.com/office/powerpoint/2010/main">
    <mc:Choice Requires="p14">
      <p:transition spd="slow" p14:dur="3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wipe(down)">
                                      <p:cBhvr>
                                        <p:cTn id="17" dur="500"/>
                                        <p:tgtEl>
                                          <p:spTgt spid="2051"/>
                                        </p:tgtEl>
                                      </p:cBhvr>
                                    </p:animEffect>
                                  </p:childTnLst>
                                </p:cTn>
                              </p:par>
                              <p:par>
                                <p:cTn id="18" presetID="22" presetClass="entr" presetSubtype="4"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wipe(down)">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wipe(down)">
                                      <p:cBhvr>
                                        <p:cTn id="28" dur="50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nodeType="withEffect">
                                  <p:stCondLst>
                                    <p:cond delay="0"/>
                                  </p:stCondLst>
                                  <p:childTnLst>
                                    <p:set>
                                      <p:cBhvr>
                                        <p:cTn id="35" dur="1" fill="hold">
                                          <p:stCondLst>
                                            <p:cond delay="0"/>
                                          </p:stCondLst>
                                        </p:cTn>
                                        <p:tgtEl>
                                          <p:spTgt spid="2053"/>
                                        </p:tgtEl>
                                        <p:attrNameLst>
                                          <p:attrName>style.visibility</p:attrName>
                                        </p:attrNameLst>
                                      </p:cBhvr>
                                      <p:to>
                                        <p:strVal val="visible"/>
                                      </p:to>
                                    </p:set>
                                    <p:animEffect transition="in" filter="wipe(down)">
                                      <p:cBhvr>
                                        <p:cTn id="36" dur="500"/>
                                        <p:tgtEl>
                                          <p:spTgt spid="205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par>
                                <p:cTn id="51" presetID="22" presetClass="entr" presetSubtype="4" fill="hold" nodeType="withEffect">
                                  <p:stCondLst>
                                    <p:cond delay="0"/>
                                  </p:stCondLst>
                                  <p:childTnLst>
                                    <p:set>
                                      <p:cBhvr>
                                        <p:cTn id="52" dur="1" fill="hold">
                                          <p:stCondLst>
                                            <p:cond delay="0"/>
                                          </p:stCondLst>
                                        </p:cTn>
                                        <p:tgtEl>
                                          <p:spTgt spid="2054"/>
                                        </p:tgtEl>
                                        <p:attrNameLst>
                                          <p:attrName>style.visibility</p:attrName>
                                        </p:attrNameLst>
                                      </p:cBhvr>
                                      <p:to>
                                        <p:strVal val="visible"/>
                                      </p:to>
                                    </p:set>
                                    <p:animEffect transition="in" filter="wipe(down)">
                                      <p:cBhvr>
                                        <p:cTn id="53" dur="500"/>
                                        <p:tgtEl>
                                          <p:spTgt spid="205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00"/>
                                        <p:tgtEl>
                                          <p:spTgt spid="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10" grpId="0" animBg="1"/>
      <p:bldP spid="7" grpId="0" animBg="1"/>
      <p:bldP spid="13" grpId="0"/>
      <p:bldP spid="14" grpId="0" animBg="1"/>
      <p:bldP spid="15" grpId="0" animBg="1"/>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010620207"/>
              </p:ext>
            </p:extLst>
          </p:nvPr>
        </p:nvGraphicFramePr>
        <p:xfrm>
          <a:off x="1668016" y="260648"/>
          <a:ext cx="6432376"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4089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9592" y="620688"/>
            <a:ext cx="7803738" cy="2862322"/>
          </a:xfrm>
          <a:prstGeom prst="rect">
            <a:avLst/>
          </a:prstGeom>
          <a:noFill/>
        </p:spPr>
        <p:txBody>
          <a:bodyPr wrap="none" lIns="91440" tIns="45720" rIns="91440" bIns="45720">
            <a:spAutoFit/>
          </a:bodyPr>
          <a:lstStyle/>
          <a:p>
            <a:pPr algn="ctr"/>
            <a:r>
              <a:rPr lang="es-E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DERECHOS A.R.C.O. </a:t>
            </a:r>
          </a:p>
          <a:p>
            <a:pPr algn="ctr"/>
            <a:r>
              <a:rPr lang="es-E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 PORTABILIDAD </a:t>
            </a:r>
          </a:p>
          <a:p>
            <a:pPr algn="ctr"/>
            <a:r>
              <a:rPr lang="es-E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 DATOS</a:t>
            </a:r>
            <a:endParaRPr lang="es-ES"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3461" y="3483010"/>
            <a:ext cx="2556000" cy="2556000"/>
          </a:xfrm>
          <a:prstGeom prst="rect">
            <a:avLst/>
          </a:prstGeom>
        </p:spPr>
      </p:pic>
    </p:spTree>
    <p:extLst>
      <p:ext uri="{BB962C8B-B14F-4D97-AF65-F5344CB8AC3E}">
        <p14:creationId xmlns:p14="http://schemas.microsoft.com/office/powerpoint/2010/main" val="1182513368"/>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2065580" y="260648"/>
            <a:ext cx="5444888" cy="630942"/>
          </a:xfrm>
          <a:prstGeom prst="rect">
            <a:avLst/>
          </a:prstGeom>
        </p:spPr>
        <p:txBody>
          <a:bodyPr wrap="none">
            <a:spAutoFit/>
          </a:bodyPr>
          <a:lstStyle/>
          <a:p>
            <a:pPr algn="ctr"/>
            <a:r>
              <a:rPr lang="es-MX" b="1" dirty="0" smtClean="0">
                <a:solidFill>
                  <a:srgbClr val="E3AA3B"/>
                </a:solidFill>
              </a:rPr>
              <a:t>Derechos A.R.C.O. ¿Qué son?</a:t>
            </a:r>
            <a:endParaRPr lang="es-MX" b="1" dirty="0"/>
          </a:p>
        </p:txBody>
      </p:sp>
      <p:sp>
        <p:nvSpPr>
          <p:cNvPr id="3" name="2 CuadroTexto"/>
          <p:cNvSpPr txBox="1"/>
          <p:nvPr/>
        </p:nvSpPr>
        <p:spPr>
          <a:xfrm>
            <a:off x="1788024" y="1196752"/>
            <a:ext cx="6000000" cy="280076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sz="2200" b="1" dirty="0" smtClean="0">
                <a:latin typeface="Arial" panose="020B0604020202020204" pitchFamily="34" charset="0"/>
                <a:cs typeface="Arial" panose="020B0604020202020204" pitchFamily="34" charset="0"/>
              </a:rPr>
              <a:t>Como </a:t>
            </a:r>
            <a:r>
              <a:rPr lang="es-MX" sz="2200" b="1" dirty="0">
                <a:latin typeface="Arial" panose="020B0604020202020204" pitchFamily="34" charset="0"/>
                <a:cs typeface="Arial" panose="020B0604020202020204" pitchFamily="34" charset="0"/>
              </a:rPr>
              <a:t>titular de tus datos personales, tienes derecho a acceder a ellos, rectificarlos, a solicitar que se eliminen o cancelen, así como a oponerte a su uso. A estos derechos se les conoce como ARCO y están reconocidos en el artículo 16 de la Constitución Política de los Estados Unidos Mexicanos.</a:t>
            </a:r>
            <a:r>
              <a:rPr lang="es-MX" sz="2200" b="1" dirty="0"/>
              <a:t> </a:t>
            </a:r>
          </a:p>
        </p:txBody>
      </p:sp>
      <p:pic>
        <p:nvPicPr>
          <p:cNvPr id="7170" name="Picture 2" descr="C:\Users\Raúl Pérez\Desktop\derechos_arco_son_garantia_para_acceder_a_los_datos_persona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024" y="4302681"/>
            <a:ext cx="3960000" cy="19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7638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4226645" y="251937"/>
            <a:ext cx="1356141" cy="584775"/>
          </a:xfrm>
          <a:prstGeom prst="rect">
            <a:avLst/>
          </a:prstGeom>
        </p:spPr>
        <p:txBody>
          <a:bodyPr wrap="none">
            <a:spAutoFit/>
          </a:bodyPr>
          <a:lstStyle/>
          <a:p>
            <a:pPr algn="ctr"/>
            <a:r>
              <a:rPr lang="es-MX" sz="3200" dirty="0" smtClean="0">
                <a:solidFill>
                  <a:srgbClr val="E3AA3B"/>
                </a:solidFill>
              </a:rPr>
              <a:t>Acceso</a:t>
            </a:r>
            <a:endParaRPr lang="es-MX" sz="3200" b="1" dirty="0"/>
          </a:p>
        </p:txBody>
      </p:sp>
      <p:sp>
        <p:nvSpPr>
          <p:cNvPr id="5" name="4 CuadroTexto"/>
          <p:cNvSpPr txBox="1"/>
          <p:nvPr/>
        </p:nvSpPr>
        <p:spPr>
          <a:xfrm>
            <a:off x="1115616" y="908720"/>
            <a:ext cx="7416824" cy="2400657"/>
          </a:xfrm>
          <a:prstGeom prst="rect">
            <a:avLst/>
          </a:prstGeom>
          <a:noFill/>
        </p:spPr>
        <p:txBody>
          <a:bodyPr wrap="square" rtlCol="0">
            <a:spAutoFit/>
          </a:bodyPr>
          <a:lstStyle/>
          <a:p>
            <a:endParaRPr lang="es-MX" dirty="0"/>
          </a:p>
          <a:p>
            <a:pPr algn="just"/>
            <a:r>
              <a:rPr lang="es-MX" sz="2200" b="1" dirty="0"/>
              <a:t>Es el derecho que tienes de solicitar el acceso a tus datos personales que están en las bases de datos, sistemas, archivos, registros o expedientes del responsable que los posee, almacena o utiliza, así como de conocer información relacionada con el uso que se da a tu información personal. </a:t>
            </a:r>
          </a:p>
        </p:txBody>
      </p:sp>
      <p:pic>
        <p:nvPicPr>
          <p:cNvPr id="1027" name="Picture 3" descr="C:\Users\Raúl Pérez\Desktop\derechofila-de-banco-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485" y="3717032"/>
            <a:ext cx="2329411"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aúl Pérez\Desktop\datospersonales.zoom9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9155" y="3717232"/>
            <a:ext cx="1666981"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Raúl Pérez\Desktop\lapiz-verde-con-una-lista-positiva_1156-4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2816" y="3683496"/>
            <a:ext cx="22536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652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additive="base">
                                        <p:cTn id="19" dur="500" fill="hold"/>
                                        <p:tgtEl>
                                          <p:spTgt spid="1029"/>
                                        </p:tgtEl>
                                        <p:attrNameLst>
                                          <p:attrName>ppt_x</p:attrName>
                                        </p:attrNameLst>
                                      </p:cBhvr>
                                      <p:tavLst>
                                        <p:tav tm="0">
                                          <p:val>
                                            <p:strVal val="#ppt_x"/>
                                          </p:val>
                                        </p:tav>
                                        <p:tav tm="100000">
                                          <p:val>
                                            <p:strVal val="#ppt_x"/>
                                          </p:val>
                                        </p:tav>
                                      </p:tavLst>
                                    </p:anim>
                                    <p:anim calcmode="lin" valueType="num">
                                      <p:cBhvr additive="base">
                                        <p:cTn id="20"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3635896" y="251937"/>
            <a:ext cx="2252220" cy="584775"/>
          </a:xfrm>
          <a:prstGeom prst="rect">
            <a:avLst/>
          </a:prstGeom>
        </p:spPr>
        <p:txBody>
          <a:bodyPr wrap="none">
            <a:spAutoFit/>
          </a:bodyPr>
          <a:lstStyle/>
          <a:p>
            <a:pPr algn="ctr"/>
            <a:r>
              <a:rPr lang="es-MX" sz="3200" dirty="0" smtClean="0">
                <a:solidFill>
                  <a:srgbClr val="E3AA3B"/>
                </a:solidFill>
              </a:rPr>
              <a:t>Rectificación</a:t>
            </a:r>
            <a:endParaRPr lang="es-MX" sz="3200" b="1" dirty="0"/>
          </a:p>
        </p:txBody>
      </p:sp>
      <p:sp>
        <p:nvSpPr>
          <p:cNvPr id="5" name="4 CuadroTexto"/>
          <p:cNvSpPr txBox="1"/>
          <p:nvPr/>
        </p:nvSpPr>
        <p:spPr>
          <a:xfrm>
            <a:off x="1125602" y="829888"/>
            <a:ext cx="7272808" cy="2769989"/>
          </a:xfrm>
          <a:prstGeom prst="rect">
            <a:avLst/>
          </a:prstGeom>
          <a:noFill/>
        </p:spPr>
        <p:txBody>
          <a:bodyPr wrap="square" rtlCol="0">
            <a:spAutoFit/>
          </a:bodyPr>
          <a:lstStyle/>
          <a:p>
            <a:endParaRPr lang="es-MX" sz="2000" b="1" dirty="0"/>
          </a:p>
          <a:p>
            <a:pPr algn="just"/>
            <a:r>
              <a:rPr lang="es-MX" sz="2200" b="1" dirty="0"/>
              <a:t>Es el derecho que tienes de solicitar la rectificación o corrección de tus datos personales, cuando éstos sean inexactos o incompletos o no se encuentren actualizados. En otras palabras, puedes solicitar a quien posea o utilice tus datos personales que los corrija cuando los mismos sean incorrectos, desactualizados o inexactos. </a:t>
            </a:r>
          </a:p>
        </p:txBody>
      </p:sp>
      <p:pic>
        <p:nvPicPr>
          <p:cNvPr id="2050" name="Picture 2" descr="C:\Users\Raúl Pérez\Desktop\c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4088" y="3861048"/>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aúl Pérez\Desktop\36762097_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7062" y="4005064"/>
            <a:ext cx="192080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aúl Pérez\Desktop\d4944f0671a633fde777a6bd7e53b16c.jpg"/>
          <p:cNvPicPr>
            <a:picLocks noChangeAspect="1" noChangeArrowheads="1"/>
          </p:cNvPicPr>
          <p:nvPr/>
        </p:nvPicPr>
        <p:blipFill rotWithShape="1">
          <a:blip r:embed="rId5">
            <a:extLst>
              <a:ext uri="{28A0092B-C50C-407E-A947-70E740481C1C}">
                <a14:useLocalDpi xmlns:a14="http://schemas.microsoft.com/office/drawing/2010/main" val="0"/>
              </a:ext>
            </a:extLst>
          </a:blip>
          <a:srcRect l="14226" t="18428" r="13018" b="33928"/>
          <a:stretch/>
        </p:blipFill>
        <p:spPr bwMode="auto">
          <a:xfrm>
            <a:off x="5685392" y="4221088"/>
            <a:ext cx="2198976"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Raúl Pérez\Desktop\fe5598b13022f5f0da3fb3887c83496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6655" y="4005064"/>
            <a:ext cx="207645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0354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ppt_x"/>
                                          </p:val>
                                        </p:tav>
                                        <p:tav tm="100000">
                                          <p:val>
                                            <p:strVal val="#ppt_x"/>
                                          </p:val>
                                        </p:tav>
                                      </p:tavLst>
                                    </p:anim>
                                    <p:anim calcmode="lin" valueType="num">
                                      <p:cBhvr additive="base">
                                        <p:cTn id="26"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3692000" y="251937"/>
            <a:ext cx="2140009" cy="584775"/>
          </a:xfrm>
          <a:prstGeom prst="rect">
            <a:avLst/>
          </a:prstGeom>
        </p:spPr>
        <p:txBody>
          <a:bodyPr wrap="none">
            <a:spAutoFit/>
          </a:bodyPr>
          <a:lstStyle/>
          <a:p>
            <a:pPr algn="ctr"/>
            <a:r>
              <a:rPr lang="es-MX" sz="3200" dirty="0" smtClean="0">
                <a:solidFill>
                  <a:srgbClr val="E3AA3B"/>
                </a:solidFill>
              </a:rPr>
              <a:t>Cancelación</a:t>
            </a:r>
            <a:endParaRPr lang="es-MX" sz="3200" b="1" dirty="0"/>
          </a:p>
        </p:txBody>
      </p:sp>
      <p:sp>
        <p:nvSpPr>
          <p:cNvPr id="5" name="4 CuadroTexto"/>
          <p:cNvSpPr txBox="1"/>
          <p:nvPr/>
        </p:nvSpPr>
        <p:spPr>
          <a:xfrm>
            <a:off x="1413632" y="605259"/>
            <a:ext cx="6696744" cy="3447098"/>
          </a:xfrm>
          <a:prstGeom prst="rect">
            <a:avLst/>
          </a:prstGeom>
          <a:noFill/>
        </p:spPr>
        <p:txBody>
          <a:bodyPr wrap="square" rtlCol="0">
            <a:spAutoFit/>
          </a:bodyPr>
          <a:lstStyle/>
          <a:p>
            <a:endParaRPr lang="es-MX" sz="2000" b="1" dirty="0"/>
          </a:p>
          <a:p>
            <a:pPr algn="just"/>
            <a:r>
              <a:rPr lang="es-MX" sz="2200" b="1" dirty="0"/>
              <a:t>Es el derecho que tienes de solicitar que tus datos personales se eliminen de los archivos, registros, expedientes, sistemas, bases de datos del responsable que los posee, almacena o utiliza. Aunque hay que tomar en cuenta que no en todos los casos se podrán eliminar tus datos personales, principalmente cuando sean necesarios por alguna cuestión legal o para </a:t>
            </a:r>
            <a:r>
              <a:rPr lang="es-MX" sz="2200" b="1" dirty="0" smtClean="0"/>
              <a:t>el </a:t>
            </a:r>
            <a:r>
              <a:rPr lang="es-MX" sz="2200" b="1" dirty="0"/>
              <a:t>cumplimiento de obligaciones. </a:t>
            </a:r>
          </a:p>
        </p:txBody>
      </p:sp>
      <p:pic>
        <p:nvPicPr>
          <p:cNvPr id="3074" name="Picture 2" descr="C:\Users\Raúl Pérez\Desktop\img_email-266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200" y="4869360"/>
            <a:ext cx="1596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aúl Pérez\Desktop\img_como_dejar_de_recibir_spam_en_mi_correo_electronico_4966_6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3816" y="4537888"/>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Raúl Pérez\Desktop\consejos-crear-pagina-registro-formulario-web-incluir-animacione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442" r="18058"/>
          <a:stretch/>
        </p:blipFill>
        <p:spPr bwMode="auto">
          <a:xfrm>
            <a:off x="1619672" y="4341668"/>
            <a:ext cx="1828800" cy="142769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Raúl Pérez\Desktop\hqdefault.jpg"/>
          <p:cNvPicPr>
            <a:picLocks noChangeAspect="1" noChangeArrowheads="1"/>
          </p:cNvPicPr>
          <p:nvPr/>
        </p:nvPicPr>
        <p:blipFill rotWithShape="1">
          <a:blip r:embed="rId6">
            <a:extLst>
              <a:ext uri="{28A0092B-C50C-407E-A947-70E740481C1C}">
                <a14:useLocalDpi xmlns:a14="http://schemas.microsoft.com/office/drawing/2010/main" val="0"/>
              </a:ext>
            </a:extLst>
          </a:blip>
          <a:srcRect l="29167" t="6297" r="29444" b="17407"/>
          <a:stretch/>
        </p:blipFill>
        <p:spPr bwMode="auto">
          <a:xfrm>
            <a:off x="5430298" y="4266816"/>
            <a:ext cx="1301942"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7422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ppt_x"/>
                                          </p:val>
                                        </p:tav>
                                        <p:tav tm="100000">
                                          <p:val>
                                            <p:strVal val="#ppt_x"/>
                                          </p:val>
                                        </p:tav>
                                      </p:tavLst>
                                    </p:anim>
                                    <p:anim calcmode="lin" valueType="num">
                                      <p:cBhvr additive="base">
                                        <p:cTn id="20"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anim calcmode="lin" valueType="num">
                                      <p:cBhvr additive="base">
                                        <p:cTn id="25" dur="500" fill="hold"/>
                                        <p:tgtEl>
                                          <p:spTgt spid="3075"/>
                                        </p:tgtEl>
                                        <p:attrNameLst>
                                          <p:attrName>ppt_x</p:attrName>
                                        </p:attrNameLst>
                                      </p:cBhvr>
                                      <p:tavLst>
                                        <p:tav tm="0">
                                          <p:val>
                                            <p:strVal val="#ppt_x"/>
                                          </p:val>
                                        </p:tav>
                                        <p:tav tm="100000">
                                          <p:val>
                                            <p:strVal val="#ppt_x"/>
                                          </p:val>
                                        </p:tav>
                                      </p:tavLst>
                                    </p:anim>
                                    <p:anim calcmode="lin" valueType="num">
                                      <p:cBhvr additive="base">
                                        <p:cTn id="26"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91680" y="1916832"/>
            <a:ext cx="6154249" cy="1015663"/>
          </a:xfrm>
          <a:prstGeom prst="rect">
            <a:avLst/>
          </a:prstGeom>
          <a:noFill/>
        </p:spPr>
        <p:txBody>
          <a:bodyPr wrap="none" lIns="91440" tIns="45720" rIns="91440" bIns="45720">
            <a:spAutoFit/>
          </a:bodyPr>
          <a:lstStyle/>
          <a:p>
            <a:pPr algn="ctr"/>
            <a:r>
              <a:rPr lang="es-E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NORMATIVIDAD</a:t>
            </a:r>
            <a:endParaRPr lang="es-ES"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915603"/>
            <a:ext cx="5120000" cy="2880000"/>
          </a:xfrm>
          <a:prstGeom prst="rect">
            <a:avLst/>
          </a:prstGeom>
        </p:spPr>
      </p:pic>
    </p:spTree>
    <p:extLst>
      <p:ext uri="{BB962C8B-B14F-4D97-AF65-F5344CB8AC3E}">
        <p14:creationId xmlns:p14="http://schemas.microsoft.com/office/powerpoint/2010/main" val="108714255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3861916" y="251937"/>
            <a:ext cx="1800173" cy="584775"/>
          </a:xfrm>
          <a:prstGeom prst="rect">
            <a:avLst/>
          </a:prstGeom>
        </p:spPr>
        <p:txBody>
          <a:bodyPr wrap="none">
            <a:spAutoFit/>
          </a:bodyPr>
          <a:lstStyle/>
          <a:p>
            <a:pPr algn="ctr"/>
            <a:r>
              <a:rPr lang="es-MX" sz="3200" dirty="0" smtClean="0">
                <a:solidFill>
                  <a:srgbClr val="E3AA3B"/>
                </a:solidFill>
              </a:rPr>
              <a:t>Oposición</a:t>
            </a:r>
            <a:endParaRPr lang="es-MX" sz="3200" b="1" dirty="0"/>
          </a:p>
        </p:txBody>
      </p:sp>
      <p:sp>
        <p:nvSpPr>
          <p:cNvPr id="5" name="4 CuadroTexto"/>
          <p:cNvSpPr txBox="1"/>
          <p:nvPr/>
        </p:nvSpPr>
        <p:spPr>
          <a:xfrm>
            <a:off x="923964" y="686677"/>
            <a:ext cx="7704856" cy="3108543"/>
          </a:xfrm>
          <a:prstGeom prst="rect">
            <a:avLst/>
          </a:prstGeom>
          <a:noFill/>
        </p:spPr>
        <p:txBody>
          <a:bodyPr wrap="square" rtlCol="0">
            <a:spAutoFit/>
          </a:bodyPr>
          <a:lstStyle/>
          <a:p>
            <a:endParaRPr lang="es-MX" sz="2000" b="1" dirty="0"/>
          </a:p>
          <a:p>
            <a:pPr algn="just"/>
            <a:r>
              <a:rPr lang="es-MX" sz="2200" b="1" dirty="0"/>
              <a:t>Es el derecho que tienes de solicitar que tus datos personales no se utilicen para ciertos fines, o de requerir que se concluya el uso de los mismos a fin de evitar un daño a tu persona. También en este caso, como en el anterior, no siempre se podrá impedir el uso de tus datos personales, cuando sean necesarios por alguna cuestión legal o para el cumplimiento de obligaciones. </a:t>
            </a:r>
          </a:p>
        </p:txBody>
      </p:sp>
      <p:pic>
        <p:nvPicPr>
          <p:cNvPr id="4098" name="Picture 2" descr="C:\Users\Raúl Pérez\Desktop\CBancar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716" y="3783772"/>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Raúl Pérez\Desktop\llamada-entrante_318-565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16" y="379522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Raúl Pérez\Desktop\n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2050" y="4335220"/>
            <a:ext cx="2112125" cy="1800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Raúl Pérez\Desktop\tarjetas_de_credito_offshor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982" y="4624924"/>
            <a:ext cx="2196000" cy="161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6169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additive="base">
                                        <p:cTn id="13" dur="500" fill="hold"/>
                                        <p:tgtEl>
                                          <p:spTgt spid="4101"/>
                                        </p:tgtEl>
                                        <p:attrNameLst>
                                          <p:attrName>ppt_x</p:attrName>
                                        </p:attrNameLst>
                                      </p:cBhvr>
                                      <p:tavLst>
                                        <p:tav tm="0">
                                          <p:val>
                                            <p:strVal val="#ppt_x"/>
                                          </p:val>
                                        </p:tav>
                                        <p:tav tm="100000">
                                          <p:val>
                                            <p:strVal val="#ppt_x"/>
                                          </p:val>
                                        </p:tav>
                                      </p:tavLst>
                                    </p:anim>
                                    <p:anim calcmode="lin" valueType="num">
                                      <p:cBhvr additive="base">
                                        <p:cTn id="14"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 calcmode="lin" valueType="num">
                                      <p:cBhvr additive="base">
                                        <p:cTn id="19" dur="500" fill="hold"/>
                                        <p:tgtEl>
                                          <p:spTgt spid="4099"/>
                                        </p:tgtEl>
                                        <p:attrNameLst>
                                          <p:attrName>ppt_x</p:attrName>
                                        </p:attrNameLst>
                                      </p:cBhvr>
                                      <p:tavLst>
                                        <p:tav tm="0">
                                          <p:val>
                                            <p:strVal val="#ppt_x"/>
                                          </p:val>
                                        </p:tav>
                                        <p:tav tm="100000">
                                          <p:val>
                                            <p:strVal val="#ppt_x"/>
                                          </p:val>
                                        </p:tav>
                                      </p:tavLst>
                                    </p:anim>
                                    <p:anim calcmode="lin" valueType="num">
                                      <p:cBhvr additive="base">
                                        <p:cTn id="20"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 calcmode="lin" valueType="num">
                                      <p:cBhvr additive="base">
                                        <p:cTn id="25" dur="500" fill="hold"/>
                                        <p:tgtEl>
                                          <p:spTgt spid="4100"/>
                                        </p:tgtEl>
                                        <p:attrNameLst>
                                          <p:attrName>ppt_x</p:attrName>
                                        </p:attrNameLst>
                                      </p:cBhvr>
                                      <p:tavLst>
                                        <p:tav tm="0">
                                          <p:val>
                                            <p:strVal val="#ppt_x"/>
                                          </p:val>
                                        </p:tav>
                                        <p:tav tm="100000">
                                          <p:val>
                                            <p:strVal val="#ppt_x"/>
                                          </p:val>
                                        </p:tav>
                                      </p:tavLst>
                                    </p:anim>
                                    <p:anim calcmode="lin" valueType="num">
                                      <p:cBhvr additive="base">
                                        <p:cTn id="26"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1629968" y="251937"/>
            <a:ext cx="6542432" cy="584775"/>
          </a:xfrm>
          <a:prstGeom prst="rect">
            <a:avLst/>
          </a:prstGeom>
        </p:spPr>
        <p:txBody>
          <a:bodyPr wrap="none">
            <a:spAutoFit/>
          </a:bodyPr>
          <a:lstStyle/>
          <a:p>
            <a:pPr algn="ctr"/>
            <a:r>
              <a:rPr lang="es-MX" sz="3200" dirty="0" smtClean="0">
                <a:solidFill>
                  <a:srgbClr val="E3AA3B"/>
                </a:solidFill>
              </a:rPr>
              <a:t>¿Cómo se ejercen los Derechos ARCO?</a:t>
            </a:r>
            <a:endParaRPr lang="es-MX" sz="3200" b="1" dirty="0"/>
          </a:p>
        </p:txBody>
      </p:sp>
      <p:graphicFrame>
        <p:nvGraphicFramePr>
          <p:cNvPr id="11" name="10 Diagrama"/>
          <p:cNvGraphicFramePr/>
          <p:nvPr>
            <p:extLst>
              <p:ext uri="{D42A27DB-BD31-4B8C-83A1-F6EECF244321}">
                <p14:modId xmlns:p14="http://schemas.microsoft.com/office/powerpoint/2010/main" val="450485491"/>
              </p:ext>
            </p:extLst>
          </p:nvPr>
        </p:nvGraphicFramePr>
        <p:xfrm>
          <a:off x="755576" y="1484784"/>
          <a:ext cx="8136904"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11 CuadroTexto"/>
          <p:cNvSpPr txBox="1"/>
          <p:nvPr/>
        </p:nvSpPr>
        <p:spPr>
          <a:xfrm>
            <a:off x="1065344" y="908720"/>
            <a:ext cx="7128792" cy="40011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Requisitos generales</a:t>
            </a:r>
            <a:r>
              <a:rPr lang="es-MX"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r>
              <a:rPr lang="es-MX"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para presentar la solicitud:</a:t>
            </a:r>
            <a:endParaRPr lang="es-MX"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4966785"/>
      </p:ext>
    </p:extLst>
  </p:cSld>
  <p:clrMapOvr>
    <a:masterClrMapping/>
  </p:clrMapOvr>
  <p:transition spd="slow">
    <p:wheel spokes="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1236367" y="251937"/>
            <a:ext cx="7329635" cy="646331"/>
          </a:xfrm>
          <a:prstGeom prst="rect">
            <a:avLst/>
          </a:prstGeom>
        </p:spPr>
        <p:txBody>
          <a:bodyPr wrap="none">
            <a:spAutoFit/>
          </a:bodyPr>
          <a:lstStyle/>
          <a:p>
            <a:pPr algn="ctr"/>
            <a:r>
              <a:rPr lang="es-MX" sz="3600" dirty="0" smtClean="0">
                <a:solidFill>
                  <a:srgbClr val="E3AA3B"/>
                </a:solidFill>
              </a:rPr>
              <a:t>¿Cómo se ejercen los Derechos ARCO?</a:t>
            </a:r>
            <a:endParaRPr lang="es-MX" sz="3600" b="1" dirty="0"/>
          </a:p>
        </p:txBody>
      </p:sp>
      <p:sp>
        <p:nvSpPr>
          <p:cNvPr id="12" name="11 CuadroTexto"/>
          <p:cNvSpPr txBox="1"/>
          <p:nvPr/>
        </p:nvSpPr>
        <p:spPr>
          <a:xfrm>
            <a:off x="1336788" y="980728"/>
            <a:ext cx="7128792"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Requisitos específicos:</a:t>
            </a:r>
            <a:endParaRPr lang="es-MX"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graphicFrame>
        <p:nvGraphicFramePr>
          <p:cNvPr id="5" name="4 Diagrama"/>
          <p:cNvGraphicFramePr/>
          <p:nvPr>
            <p:extLst>
              <p:ext uri="{D42A27DB-BD31-4B8C-83A1-F6EECF244321}">
                <p14:modId xmlns:p14="http://schemas.microsoft.com/office/powerpoint/2010/main" val="3505666044"/>
              </p:ext>
            </p:extLst>
          </p:nvPr>
        </p:nvGraphicFramePr>
        <p:xfrm>
          <a:off x="611560" y="1556792"/>
          <a:ext cx="842493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9960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2084713" y="107921"/>
            <a:ext cx="5632953" cy="584775"/>
          </a:xfrm>
          <a:prstGeom prst="rect">
            <a:avLst/>
          </a:prstGeom>
        </p:spPr>
        <p:txBody>
          <a:bodyPr wrap="none">
            <a:spAutoFit/>
          </a:bodyPr>
          <a:lstStyle/>
          <a:p>
            <a:pPr algn="ctr"/>
            <a:r>
              <a:rPr lang="es-MX" sz="3200" dirty="0" smtClean="0">
                <a:solidFill>
                  <a:srgbClr val="E3AA3B"/>
                </a:solidFill>
              </a:rPr>
              <a:t>La Portabilidad de Datos en la Ley</a:t>
            </a:r>
            <a:endParaRPr lang="es-MX" sz="3200" b="1" dirty="0"/>
          </a:p>
        </p:txBody>
      </p:sp>
      <p:sp>
        <p:nvSpPr>
          <p:cNvPr id="5" name="4 CuadroTexto"/>
          <p:cNvSpPr txBox="1"/>
          <p:nvPr/>
        </p:nvSpPr>
        <p:spPr>
          <a:xfrm>
            <a:off x="1804844" y="908720"/>
            <a:ext cx="6192688" cy="280076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MX" sz="2200" b="1" dirty="0">
                <a:latin typeface="Arial" panose="020B0604020202020204" pitchFamily="34" charset="0"/>
                <a:cs typeface="Arial" panose="020B0604020202020204" pitchFamily="34" charset="0"/>
              </a:rPr>
              <a:t>Cuando se traten datos personales por vía electrónica en un formato estructurado y comúnmente utilizado, el titular tendrá derecho a obtener del responsable una copia de los datos objeto de tratamiento en un formato electrónico estructurado y comúnmente utilizado que le permita seguir </a:t>
            </a:r>
            <a:r>
              <a:rPr lang="es-MX" sz="2200" b="1" dirty="0" smtClean="0">
                <a:latin typeface="Arial" panose="020B0604020202020204" pitchFamily="34" charset="0"/>
                <a:cs typeface="Arial" panose="020B0604020202020204" pitchFamily="34" charset="0"/>
              </a:rPr>
              <a:t>utilizándolos. </a:t>
            </a:r>
            <a:endParaRPr lang="es-MX" sz="2200" b="1" dirty="0">
              <a:latin typeface="Arial" panose="020B0604020202020204" pitchFamily="34" charset="0"/>
              <a:cs typeface="Arial" panose="020B0604020202020204" pitchFamily="34" charset="0"/>
            </a:endParaRPr>
          </a:p>
        </p:txBody>
      </p:sp>
      <p:pic>
        <p:nvPicPr>
          <p:cNvPr id="6146" name="Picture 2" descr="C:\Users\Raúl Pérez\Desktop\portabilidad-datos-nuevo-reglamento-europeo-proteccion-datos-696x287-385x287.png"/>
          <p:cNvPicPr>
            <a:picLocks noChangeAspect="1" noChangeArrowheads="1"/>
          </p:cNvPicPr>
          <p:nvPr/>
        </p:nvPicPr>
        <p:blipFill rotWithShape="1">
          <a:blip r:embed="rId2">
            <a:extLst>
              <a:ext uri="{28A0092B-C50C-407E-A947-70E740481C1C}">
                <a14:useLocalDpi xmlns:a14="http://schemas.microsoft.com/office/drawing/2010/main" val="0"/>
              </a:ext>
            </a:extLst>
          </a:blip>
          <a:srcRect t="13324"/>
          <a:stretch/>
        </p:blipFill>
        <p:spPr bwMode="auto">
          <a:xfrm>
            <a:off x="3191188" y="4221088"/>
            <a:ext cx="3420000" cy="220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1929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9" y="1412776"/>
            <a:ext cx="8229600" cy="4536504"/>
          </a:xfrm>
        </p:spPr>
        <p:style>
          <a:lnRef idx="2">
            <a:schemeClr val="accent1"/>
          </a:lnRef>
          <a:fillRef idx="1">
            <a:schemeClr val="lt1"/>
          </a:fillRef>
          <a:effectRef idx="0">
            <a:schemeClr val="accent1"/>
          </a:effectRef>
          <a:fontRef idx="minor">
            <a:schemeClr val="dk1"/>
          </a:fontRef>
        </p:style>
        <p:txBody>
          <a:bodyPr/>
          <a:lstStyle/>
          <a:p>
            <a:pPr algn="l"/>
            <a:r>
              <a:rPr lang="es-MX" b="1" dirty="0" smtClean="0">
                <a:latin typeface="Arial" panose="020B0604020202020204" pitchFamily="34" charset="0"/>
                <a:cs typeface="Arial" panose="020B0604020202020204" pitchFamily="34" charset="0"/>
              </a:rPr>
              <a:t>¿Qué es portable?</a:t>
            </a:r>
          </a:p>
          <a:p>
            <a:r>
              <a:rPr lang="es-MX" b="1" dirty="0" smtClean="0">
                <a:latin typeface="Arial" panose="020B0604020202020204" pitchFamily="34" charset="0"/>
                <a:cs typeface="Arial" panose="020B0604020202020204" pitchFamily="34" charset="0"/>
              </a:rPr>
              <a:t>Portable: Portátil.</a:t>
            </a:r>
          </a:p>
          <a:p>
            <a:endParaRPr lang="es-MX" b="1" dirty="0">
              <a:latin typeface="Arial" panose="020B0604020202020204" pitchFamily="34" charset="0"/>
              <a:cs typeface="Arial" panose="020B0604020202020204" pitchFamily="34" charset="0"/>
            </a:endParaRPr>
          </a:p>
          <a:p>
            <a:r>
              <a:rPr lang="es-MX" b="1" dirty="0" smtClean="0">
                <a:latin typeface="Arial" panose="020B0604020202020204" pitchFamily="34" charset="0"/>
                <a:cs typeface="Arial" panose="020B0604020202020204" pitchFamily="34" charset="0"/>
              </a:rPr>
              <a:t>¿Qué es portátil?</a:t>
            </a:r>
          </a:p>
          <a:p>
            <a:r>
              <a:rPr lang="es-MX" b="1" dirty="0" smtClean="0">
                <a:latin typeface="Arial" panose="020B0604020202020204" pitchFamily="34" charset="0"/>
                <a:cs typeface="Arial" panose="020B0604020202020204" pitchFamily="34" charset="0"/>
              </a:rPr>
              <a:t>Portátil: Movible y fácil de transportar.</a:t>
            </a:r>
          </a:p>
          <a:p>
            <a:endParaRPr lang="es-MX" b="1" dirty="0" smtClean="0">
              <a:latin typeface="Arial" panose="020B0604020202020204" pitchFamily="34" charset="0"/>
              <a:cs typeface="Arial" panose="020B0604020202020204" pitchFamily="34" charset="0"/>
            </a:endParaRPr>
          </a:p>
          <a:p>
            <a:r>
              <a:rPr lang="es-MX" b="1" dirty="0" smtClean="0">
                <a:latin typeface="Arial" panose="020B0604020202020204" pitchFamily="34" charset="0"/>
                <a:cs typeface="Arial" panose="020B0604020202020204" pitchFamily="34" charset="0"/>
              </a:rPr>
              <a:t>Transmitir y copiar los datos personales del titular de manera fácil de un entorno informático a otro. </a:t>
            </a:r>
          </a:p>
          <a:p>
            <a:endParaRPr lang="es-MX" b="1" dirty="0">
              <a:latin typeface="Arial" panose="020B0604020202020204" pitchFamily="34" charset="0"/>
              <a:cs typeface="Arial" panose="020B0604020202020204" pitchFamily="34" charset="0"/>
            </a:endParaRPr>
          </a:p>
        </p:txBody>
      </p:sp>
      <p:sp>
        <p:nvSpPr>
          <p:cNvPr id="4" name="3 Subtítulo"/>
          <p:cNvSpPr>
            <a:spLocks noGrp="1"/>
          </p:cNvSpPr>
          <p:nvPr>
            <p:ph type="subTitle" idx="13"/>
          </p:nvPr>
        </p:nvSpPr>
        <p:spPr>
          <a:xfrm>
            <a:off x="2699792" y="332656"/>
            <a:ext cx="4098879" cy="584775"/>
          </a:xfrm>
          <a:prstGeom prst="rect">
            <a:avLst/>
          </a:prstGeom>
        </p:spPr>
        <p:txBody>
          <a:bodyPr wrap="none">
            <a:spAutoFit/>
          </a:bodyPr>
          <a:lstStyle/>
          <a:p>
            <a:pPr algn="ctr"/>
            <a:r>
              <a:rPr lang="es-MX" sz="3200" dirty="0" smtClean="0">
                <a:solidFill>
                  <a:srgbClr val="E3AA3B"/>
                </a:solidFill>
              </a:rPr>
              <a:t>¿Qué es la Portabilidad?</a:t>
            </a:r>
            <a:endParaRPr lang="es-MX" sz="3200" b="1" dirty="0"/>
          </a:p>
        </p:txBody>
      </p:sp>
    </p:spTree>
    <p:extLst>
      <p:ext uri="{BB962C8B-B14F-4D97-AF65-F5344CB8AC3E}">
        <p14:creationId xmlns:p14="http://schemas.microsoft.com/office/powerpoint/2010/main" val="3066280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1762165" y="141064"/>
            <a:ext cx="6216445" cy="1128514"/>
          </a:xfrm>
          <a:prstGeom prst="rect">
            <a:avLst/>
          </a:prstGeom>
        </p:spPr>
        <p:txBody>
          <a:bodyPr wrap="none">
            <a:spAutoFit/>
          </a:bodyPr>
          <a:lstStyle/>
          <a:p>
            <a:pPr algn="ctr"/>
            <a:r>
              <a:rPr lang="es-MX" sz="3200" dirty="0" smtClean="0">
                <a:solidFill>
                  <a:srgbClr val="E3AA3B"/>
                </a:solidFill>
              </a:rPr>
              <a:t>Formato estructurado y comúnmente </a:t>
            </a:r>
          </a:p>
          <a:p>
            <a:pPr algn="ctr"/>
            <a:r>
              <a:rPr lang="es-MX" sz="3200" dirty="0" smtClean="0">
                <a:solidFill>
                  <a:srgbClr val="E3AA3B"/>
                </a:solidFill>
              </a:rPr>
              <a:t>utilizado</a:t>
            </a:r>
            <a:endParaRPr lang="es-MX" sz="3200" b="1" dirty="0"/>
          </a:p>
        </p:txBody>
      </p:sp>
      <p:sp>
        <p:nvSpPr>
          <p:cNvPr id="5" name="Marcador de contenido 1"/>
          <p:cNvSpPr>
            <a:spLocks noGrp="1"/>
          </p:cNvSpPr>
          <p:nvPr>
            <p:ph idx="1"/>
          </p:nvPr>
        </p:nvSpPr>
        <p:spPr>
          <a:xfrm>
            <a:off x="755588" y="1412776"/>
            <a:ext cx="8229600" cy="4954555"/>
          </a:xfrm>
        </p:spPr>
        <p:style>
          <a:lnRef idx="2">
            <a:schemeClr val="accent1"/>
          </a:lnRef>
          <a:fillRef idx="1">
            <a:schemeClr val="lt1"/>
          </a:fillRef>
          <a:effectRef idx="0">
            <a:schemeClr val="accent1"/>
          </a:effectRef>
          <a:fontRef idx="minor">
            <a:schemeClr val="dk1"/>
          </a:fontRef>
        </p:style>
        <p:txBody>
          <a:bodyPr/>
          <a:lstStyle/>
          <a:p>
            <a:r>
              <a:rPr lang="es-MX" sz="2200" b="1" dirty="0" smtClean="0">
                <a:latin typeface="Arial" panose="020B0604020202020204" pitchFamily="34" charset="0"/>
                <a:cs typeface="Arial" panose="020B0604020202020204" pitchFamily="34" charset="0"/>
              </a:rPr>
              <a:t>Los lineamientos en su artículo sexto indican que se considera un formato estructurado y comúnmente utilizado el que cumpla con lo siguiente:</a:t>
            </a:r>
          </a:p>
          <a:p>
            <a:endParaRPr lang="es-MX" sz="1500" b="1" i="1" dirty="0">
              <a:latin typeface="Arial" panose="020B0604020202020204" pitchFamily="34" charset="0"/>
              <a:cs typeface="Arial" panose="020B0604020202020204" pitchFamily="34" charset="0"/>
            </a:endParaRPr>
          </a:p>
          <a:p>
            <a:r>
              <a:rPr lang="es-MX" sz="2200" dirty="0" smtClean="0">
                <a:latin typeface="Arial" panose="020B0604020202020204" pitchFamily="34" charset="0"/>
                <a:cs typeface="Arial" panose="020B0604020202020204" pitchFamily="34" charset="0"/>
              </a:rPr>
              <a:t>I. Se </a:t>
            </a:r>
            <a:r>
              <a:rPr lang="es-MX" sz="2200" dirty="0">
                <a:latin typeface="Arial" panose="020B0604020202020204" pitchFamily="34" charset="0"/>
                <a:cs typeface="Arial" panose="020B0604020202020204" pitchFamily="34" charset="0"/>
              </a:rPr>
              <a:t>trate de un formato electrónico accesible y legible por medios automatizados, de tal forma que éstos puedan identificar, reconocer, extraer, explotar o realizar cualquier otra operación con datos personales específicos</a:t>
            </a:r>
            <a:r>
              <a:rPr lang="es-MX" sz="2200" dirty="0" smtClean="0">
                <a:latin typeface="Arial" panose="020B0604020202020204" pitchFamily="34" charset="0"/>
                <a:cs typeface="Arial" panose="020B0604020202020204" pitchFamily="34" charset="0"/>
              </a:rPr>
              <a:t>;</a:t>
            </a:r>
          </a:p>
          <a:p>
            <a:endParaRPr lang="es-MX" sz="1000" dirty="0">
              <a:latin typeface="Arial" panose="020B0604020202020204" pitchFamily="34" charset="0"/>
              <a:cs typeface="Arial" panose="020B0604020202020204" pitchFamily="34" charset="0"/>
            </a:endParaRPr>
          </a:p>
          <a:p>
            <a:r>
              <a:rPr lang="es-MX" sz="2200" dirty="0" smtClean="0">
                <a:latin typeface="Arial" panose="020B0604020202020204" pitchFamily="34" charset="0"/>
                <a:cs typeface="Arial" panose="020B0604020202020204" pitchFamily="34" charset="0"/>
              </a:rPr>
              <a:t>II. El </a:t>
            </a:r>
            <a:r>
              <a:rPr lang="es-MX" sz="2200" dirty="0">
                <a:latin typeface="Arial" panose="020B0604020202020204" pitchFamily="34" charset="0"/>
                <a:cs typeface="Arial" panose="020B0604020202020204" pitchFamily="34" charset="0"/>
              </a:rPr>
              <a:t>formato permita la reutilización y/o aprovechamiento de los datos personales, </a:t>
            </a:r>
            <a:r>
              <a:rPr lang="es-MX" sz="2200" dirty="0" smtClean="0">
                <a:latin typeface="Arial" panose="020B0604020202020204" pitchFamily="34" charset="0"/>
                <a:cs typeface="Arial" panose="020B0604020202020204" pitchFamily="34" charset="0"/>
              </a:rPr>
              <a:t>y</a:t>
            </a:r>
          </a:p>
          <a:p>
            <a:endParaRPr lang="es-MX" sz="1000" dirty="0">
              <a:latin typeface="Arial" panose="020B0604020202020204" pitchFamily="34" charset="0"/>
              <a:cs typeface="Arial" panose="020B0604020202020204" pitchFamily="34" charset="0"/>
            </a:endParaRPr>
          </a:p>
          <a:p>
            <a:r>
              <a:rPr lang="es-MX" sz="2200" dirty="0" smtClean="0">
                <a:latin typeface="Arial" panose="020B0604020202020204" pitchFamily="34" charset="0"/>
                <a:cs typeface="Arial" panose="020B0604020202020204" pitchFamily="34" charset="0"/>
              </a:rPr>
              <a:t>III. El </a:t>
            </a:r>
            <a:r>
              <a:rPr lang="es-MX" sz="2200" dirty="0">
                <a:latin typeface="Arial" panose="020B0604020202020204" pitchFamily="34" charset="0"/>
                <a:cs typeface="Arial" panose="020B0604020202020204" pitchFamily="34" charset="0"/>
              </a:rPr>
              <a:t>formato sea interoperable con otros sistemas </a:t>
            </a:r>
            <a:r>
              <a:rPr lang="es-MX" sz="2200" dirty="0" smtClean="0">
                <a:latin typeface="Arial" panose="020B0604020202020204" pitchFamily="34" charset="0"/>
                <a:cs typeface="Arial" panose="020B0604020202020204" pitchFamily="34" charset="0"/>
              </a:rPr>
              <a:t>informáticos</a:t>
            </a:r>
            <a:r>
              <a:rPr lang="es-MX" sz="2200" dirty="0">
                <a:latin typeface="Arial" panose="020B0604020202020204" pitchFamily="34" charset="0"/>
                <a:cs typeface="Arial" panose="020B0604020202020204" pitchFamily="34" charset="0"/>
              </a:rPr>
              <a:t>.</a:t>
            </a:r>
          </a:p>
          <a:p>
            <a:endParaRPr lang="es-MX"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75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1391067" y="476672"/>
            <a:ext cx="6958636" cy="584775"/>
          </a:xfrm>
          <a:prstGeom prst="rect">
            <a:avLst/>
          </a:prstGeom>
        </p:spPr>
        <p:txBody>
          <a:bodyPr wrap="none">
            <a:spAutoFit/>
          </a:bodyPr>
          <a:lstStyle/>
          <a:p>
            <a:pPr algn="ctr"/>
            <a:r>
              <a:rPr lang="es-MX" sz="3200" dirty="0" smtClean="0">
                <a:solidFill>
                  <a:srgbClr val="E3AA3B"/>
                </a:solidFill>
              </a:rPr>
              <a:t>Condiciones para la portabilidad de datos:</a:t>
            </a:r>
            <a:endParaRPr lang="es-MX" sz="3200" b="1" dirty="0"/>
          </a:p>
        </p:txBody>
      </p:sp>
      <p:sp>
        <p:nvSpPr>
          <p:cNvPr id="5" name="Marcador de contenido 1"/>
          <p:cNvSpPr>
            <a:spLocks noGrp="1"/>
          </p:cNvSpPr>
          <p:nvPr>
            <p:ph idx="1"/>
          </p:nvPr>
        </p:nvSpPr>
        <p:spPr>
          <a:xfrm>
            <a:off x="755585" y="1628800"/>
            <a:ext cx="8229600" cy="4680520"/>
          </a:xfrm>
        </p:spPr>
        <p:style>
          <a:lnRef idx="2">
            <a:schemeClr val="accent1"/>
          </a:lnRef>
          <a:fillRef idx="1">
            <a:schemeClr val="lt1"/>
          </a:fillRef>
          <a:effectRef idx="0">
            <a:schemeClr val="accent1"/>
          </a:effectRef>
          <a:fontRef idx="minor">
            <a:schemeClr val="dk1"/>
          </a:fontRef>
        </p:style>
        <p:txBody>
          <a:bodyPr/>
          <a:lstStyle/>
          <a:p>
            <a:endParaRPr lang="es-MX" sz="2200" b="1" dirty="0" smtClean="0">
              <a:latin typeface="Arial" panose="020B0604020202020204" pitchFamily="34" charset="0"/>
              <a:cs typeface="Arial" panose="020B0604020202020204" pitchFamily="34" charset="0"/>
            </a:endParaRPr>
          </a:p>
          <a:p>
            <a:r>
              <a:rPr lang="es-MX" sz="2200" b="1" dirty="0" smtClean="0">
                <a:latin typeface="Arial" panose="020B0604020202020204" pitchFamily="34" charset="0"/>
                <a:cs typeface="Arial" panose="020B0604020202020204" pitchFamily="34" charset="0"/>
              </a:rPr>
              <a:t>Tres </a:t>
            </a:r>
            <a:r>
              <a:rPr lang="es-MX" sz="2200" b="1" dirty="0" smtClean="0">
                <a:latin typeface="Arial" panose="020B0604020202020204" pitchFamily="34" charset="0"/>
                <a:cs typeface="Arial" panose="020B0604020202020204" pitchFamily="34" charset="0"/>
              </a:rPr>
              <a:t>condiciones acumulativas:</a:t>
            </a:r>
          </a:p>
          <a:p>
            <a:endParaRPr lang="es-MX" sz="1500" b="1" i="1" dirty="0">
              <a:latin typeface="Arial" panose="020B0604020202020204" pitchFamily="34" charset="0"/>
              <a:cs typeface="Arial" panose="020B0604020202020204" pitchFamily="34" charset="0"/>
            </a:endParaRPr>
          </a:p>
          <a:p>
            <a:pPr>
              <a:tabLst>
                <a:tab pos="1257300" algn="l"/>
              </a:tabLst>
            </a:pPr>
            <a:r>
              <a:rPr lang="es-MX" sz="2200" dirty="0" smtClean="0">
                <a:latin typeface="Arial" panose="020B0604020202020204" pitchFamily="34" charset="0"/>
                <a:cs typeface="Arial" panose="020B0604020202020204" pitchFamily="34" charset="0"/>
              </a:rPr>
              <a:t>Primera: los datos personales solicitados deben estar tratados 	por medios automatizados (se excluyen los archivos 	en papel).</a:t>
            </a:r>
          </a:p>
          <a:p>
            <a:endParaRPr lang="es-MX" sz="1000" dirty="0">
              <a:latin typeface="Arial" panose="020B0604020202020204" pitchFamily="34" charset="0"/>
              <a:cs typeface="Arial" panose="020B0604020202020204" pitchFamily="34" charset="0"/>
            </a:endParaRPr>
          </a:p>
          <a:p>
            <a:pPr defTabSz="1438275"/>
            <a:r>
              <a:rPr lang="es-MX" sz="2200" dirty="0" smtClean="0">
                <a:latin typeface="Arial" panose="020B0604020202020204" pitchFamily="34" charset="0"/>
                <a:cs typeface="Arial" panose="020B0604020202020204" pitchFamily="34" charset="0"/>
              </a:rPr>
              <a:t>Segunda: los datos personales solicitados deben ser relativos 	al interesado y haber sido facilitados por él.</a:t>
            </a:r>
          </a:p>
          <a:p>
            <a:pPr defTabSz="1257300"/>
            <a:endParaRPr lang="es-MX" sz="1000" dirty="0">
              <a:latin typeface="Arial" panose="020B0604020202020204" pitchFamily="34" charset="0"/>
              <a:cs typeface="Arial" panose="020B0604020202020204" pitchFamily="34" charset="0"/>
            </a:endParaRPr>
          </a:p>
          <a:p>
            <a:pPr defTabSz="1162050"/>
            <a:r>
              <a:rPr lang="es-MX" sz="2200" dirty="0" smtClean="0">
                <a:latin typeface="Arial" panose="020B0604020202020204" pitchFamily="34" charset="0"/>
                <a:cs typeface="Arial" panose="020B0604020202020204" pitchFamily="34" charset="0"/>
              </a:rPr>
              <a:t>Tercera: el ejercicio de este nuevo derecho no debería afectar 	negativamente a los derechos o libertades de terceros.</a:t>
            </a:r>
            <a:endParaRPr lang="es-MX"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2942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4369221"/>
            <a:ext cx="3277441" cy="2340000"/>
          </a:xfrm>
          <a:prstGeom prst="rect">
            <a:avLst/>
          </a:prstGeom>
        </p:spPr>
      </p:pic>
      <p:sp>
        <p:nvSpPr>
          <p:cNvPr id="5" name="Marcador de contenido 1"/>
          <p:cNvSpPr txBox="1">
            <a:spLocks/>
          </p:cNvSpPr>
          <p:nvPr/>
        </p:nvSpPr>
        <p:spPr>
          <a:xfrm>
            <a:off x="755585" y="980728"/>
            <a:ext cx="8229600" cy="3168352"/>
          </a:xfrm>
          <a:prstGeom prst="rect">
            <a:avLst/>
          </a:prstGeom>
        </p:spPr>
        <p:style>
          <a:lnRef idx="2">
            <a:schemeClr val="accent1"/>
          </a:lnRef>
          <a:fillRef idx="1">
            <a:schemeClr val="lt1"/>
          </a:fillRef>
          <a:effectRef idx="0">
            <a:schemeClr val="accent1"/>
          </a:effectRef>
          <a:fontRef idx="minor">
            <a:schemeClr val="dk1"/>
          </a:fontRef>
        </p:style>
        <p:txBody>
          <a:bodyPr/>
          <a:lstStyle>
            <a:lvl1pPr marL="109728" indent="0" algn="just" rtl="0" eaLnBrk="1" latinLnBrk="0" hangingPunct="1">
              <a:spcBef>
                <a:spcPts val="400"/>
              </a:spcBef>
              <a:spcAft>
                <a:spcPts val="0"/>
              </a:spcAft>
              <a:buClr>
                <a:schemeClr val="accent1"/>
              </a:buClr>
              <a:buSzPct val="68000"/>
              <a:buFont typeface="Wingdings 3"/>
              <a:buNone/>
              <a:defRPr kumimoji="0" lang="es-ES" sz="2700" kern="1200" dirty="0" smtClean="0">
                <a:solidFill>
                  <a:schemeClr val="tx1"/>
                </a:solidFill>
                <a:latin typeface="Arial Narrow" panose="020B0606020202030204" pitchFamily="34" charset="0"/>
                <a:ea typeface="+mn-ea"/>
                <a:cs typeface="+mn-cs"/>
              </a:defRPr>
            </a:lvl1pPr>
            <a:lvl2pPr marL="393192" indent="0" algn="l" rtl="0" eaLnBrk="1" latinLnBrk="0" hangingPunct="1">
              <a:spcBef>
                <a:spcPts val="324"/>
              </a:spcBef>
              <a:buClr>
                <a:schemeClr val="accent1"/>
              </a:buClr>
              <a:buFont typeface="Verdana"/>
              <a:buNone/>
              <a:defRPr kumimoji="0" lang="es-ES" sz="2700" kern="1200" dirty="0" smtClean="0">
                <a:solidFill>
                  <a:srgbClr val="AE9F66"/>
                </a:solidFill>
                <a:latin typeface="Arial Narrow" panose="020B0606020202030204"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lang="es-ES" sz="2700" kern="1200" dirty="0" smtClean="0">
                <a:solidFill>
                  <a:srgbClr val="AE9F66"/>
                </a:solidFill>
                <a:latin typeface="Arial Narrow" panose="020B0606020202030204"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dk1"/>
                </a:solidFill>
                <a:latin typeface="Arial Narrow" panose="020B0606020202030204"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dk1"/>
                </a:solidFill>
                <a:latin typeface="Arial Narrow" panose="020B0606020202030204"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r>
              <a:rPr lang="es-MX" sz="2200" b="1" dirty="0">
                <a:latin typeface="Arial" panose="020B0604020202020204" pitchFamily="34" charset="0"/>
                <a:cs typeface="Arial" panose="020B0604020202020204" pitchFamily="34" charset="0"/>
              </a:rPr>
              <a:t>M</a:t>
            </a:r>
            <a:r>
              <a:rPr lang="es-MX" sz="2200" b="1" dirty="0" smtClean="0">
                <a:latin typeface="Arial" panose="020B0604020202020204" pitchFamily="34" charset="0"/>
                <a:cs typeface="Arial" panose="020B0604020202020204" pitchFamily="34" charset="0"/>
              </a:rPr>
              <a:t>odalidades para la portabilidad de datos:</a:t>
            </a:r>
          </a:p>
          <a:p>
            <a:endParaRPr lang="es-MX" sz="1200" b="1" dirty="0" smtClean="0">
              <a:latin typeface="Arial" panose="020B0604020202020204" pitchFamily="34" charset="0"/>
              <a:cs typeface="Arial" panose="020B0604020202020204" pitchFamily="34" charset="0"/>
            </a:endParaRPr>
          </a:p>
          <a:p>
            <a:pPr marL="452628" indent="-342900">
              <a:buFont typeface="Arial" panose="020B0604020202020204" pitchFamily="34" charset="0"/>
              <a:buChar char="•"/>
            </a:pPr>
            <a:r>
              <a:rPr lang="es-MX" sz="2200" dirty="0" smtClean="0">
                <a:latin typeface="Arial" panose="020B0604020202020204" pitchFamily="34" charset="0"/>
                <a:cs typeface="Arial" panose="020B0604020202020204" pitchFamily="34" charset="0"/>
              </a:rPr>
              <a:t>De manera personal</a:t>
            </a:r>
          </a:p>
          <a:p>
            <a:pPr marL="736092" lvl="1" indent="-342900">
              <a:buFont typeface="Arial" panose="020B0604020202020204" pitchFamily="34" charset="0"/>
              <a:buChar char="•"/>
            </a:pPr>
            <a:r>
              <a:rPr lang="es-MX" sz="2200" dirty="0" smtClean="0">
                <a:latin typeface="Arial" panose="020B0604020202020204" pitchFamily="34" charset="0"/>
                <a:cs typeface="Arial" panose="020B0604020202020204" pitchFamily="34" charset="0"/>
              </a:rPr>
              <a:t>Entrega física en cualquier dispositivo</a:t>
            </a:r>
          </a:p>
          <a:p>
            <a:pPr lvl="1"/>
            <a:endParaRPr lang="es-MX" sz="1200" dirty="0" smtClean="0">
              <a:latin typeface="Arial" panose="020B0604020202020204" pitchFamily="34" charset="0"/>
              <a:cs typeface="Arial" panose="020B0604020202020204" pitchFamily="34" charset="0"/>
            </a:endParaRPr>
          </a:p>
          <a:p>
            <a:pPr marL="452628" indent="-342900">
              <a:buFont typeface="Arial" panose="020B0604020202020204" pitchFamily="34" charset="0"/>
              <a:buChar char="•"/>
            </a:pPr>
            <a:r>
              <a:rPr lang="es-MX" sz="2200" dirty="0" smtClean="0">
                <a:latin typeface="Arial" panose="020B0604020202020204" pitchFamily="34" charset="0"/>
                <a:cs typeface="Arial" panose="020B0604020202020204" pitchFamily="34" charset="0"/>
              </a:rPr>
              <a:t>Transmisión vía electrónica</a:t>
            </a:r>
          </a:p>
          <a:p>
            <a:pPr marL="736092" lvl="1" indent="-342900">
              <a:buFont typeface="Arial" panose="020B0604020202020204" pitchFamily="34" charset="0"/>
              <a:buChar char="•"/>
            </a:pPr>
            <a:r>
              <a:rPr lang="es-MX" sz="2200" dirty="0" smtClean="0">
                <a:latin typeface="Arial" panose="020B0604020202020204" pitchFamily="34" charset="0"/>
                <a:cs typeface="Arial" panose="020B0604020202020204" pitchFamily="34" charset="0"/>
              </a:rPr>
              <a:t>A través de opciones de descarga establecidas en las páginas oficiales de internet</a:t>
            </a:r>
          </a:p>
          <a:p>
            <a:pPr marL="736092" lvl="1" indent="-342900">
              <a:buFont typeface="Arial" panose="020B0604020202020204" pitchFamily="34" charset="0"/>
              <a:buChar char="•"/>
            </a:pPr>
            <a:r>
              <a:rPr lang="es-MX" sz="2200" dirty="0" smtClean="0">
                <a:latin typeface="Arial" panose="020B0604020202020204" pitchFamily="34" charset="0"/>
                <a:cs typeface="Arial" panose="020B0604020202020204" pitchFamily="34" charset="0"/>
              </a:rPr>
              <a:t>O por cualquier otra tecnología que considere pertinente</a:t>
            </a:r>
          </a:p>
        </p:txBody>
      </p:sp>
      <p:sp>
        <p:nvSpPr>
          <p:cNvPr id="6" name="3 Subtítulo"/>
          <p:cNvSpPr>
            <a:spLocks noGrp="1"/>
          </p:cNvSpPr>
          <p:nvPr>
            <p:ph type="subTitle" idx="13"/>
          </p:nvPr>
        </p:nvSpPr>
        <p:spPr>
          <a:xfrm>
            <a:off x="3773119" y="163211"/>
            <a:ext cx="2194512" cy="584775"/>
          </a:xfrm>
          <a:prstGeom prst="rect">
            <a:avLst/>
          </a:prstGeom>
        </p:spPr>
        <p:txBody>
          <a:bodyPr wrap="none">
            <a:spAutoFit/>
          </a:bodyPr>
          <a:lstStyle/>
          <a:p>
            <a:pPr algn="ctr"/>
            <a:r>
              <a:rPr lang="es-MX" sz="3200" dirty="0" smtClean="0">
                <a:solidFill>
                  <a:srgbClr val="E3AA3B"/>
                </a:solidFill>
              </a:rPr>
              <a:t>Modalidades</a:t>
            </a:r>
            <a:endParaRPr lang="es-MX" sz="3200" b="1" dirty="0"/>
          </a:p>
        </p:txBody>
      </p:sp>
      <p:pic>
        <p:nvPicPr>
          <p:cNvPr id="7"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4549221"/>
            <a:ext cx="1791044" cy="2160000"/>
          </a:xfrm>
          <a:prstGeom prst="rect">
            <a:avLst/>
          </a:prstGeom>
        </p:spPr>
      </p:pic>
      <p:sp>
        <p:nvSpPr>
          <p:cNvPr id="8" name="CuadroTexto 7"/>
          <p:cNvSpPr txBox="1"/>
          <p:nvPr/>
        </p:nvSpPr>
        <p:spPr>
          <a:xfrm>
            <a:off x="5022667" y="5444555"/>
            <a:ext cx="1008112" cy="369332"/>
          </a:xfrm>
          <a:prstGeom prst="rect">
            <a:avLst/>
          </a:prstGeom>
          <a:noFill/>
        </p:spPr>
        <p:txBody>
          <a:bodyPr wrap="square" rtlCol="0">
            <a:spAutoFit/>
          </a:bodyPr>
          <a:lstStyle/>
          <a:p>
            <a:r>
              <a:rPr lang="es-MX" b="1" dirty="0" smtClean="0"/>
              <a:t>CFDI</a:t>
            </a:r>
            <a:endParaRPr lang="es-MX" b="1" dirty="0"/>
          </a:p>
        </p:txBody>
      </p:sp>
    </p:spTree>
    <p:extLst>
      <p:ext uri="{BB962C8B-B14F-4D97-AF65-F5344CB8AC3E}">
        <p14:creationId xmlns:p14="http://schemas.microsoft.com/office/powerpoint/2010/main" val="15391609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2645456" y="323945"/>
            <a:ext cx="4315285" cy="707886"/>
          </a:xfrm>
          <a:prstGeom prst="rect">
            <a:avLst/>
          </a:prstGeom>
        </p:spPr>
        <p:txBody>
          <a:bodyPr wrap="none">
            <a:spAutoFit/>
          </a:bodyPr>
          <a:lstStyle/>
          <a:p>
            <a:pPr algn="ctr"/>
            <a:r>
              <a:rPr lang="es-MX" sz="4000" dirty="0" smtClean="0">
                <a:solidFill>
                  <a:srgbClr val="E3AA3B"/>
                </a:solidFill>
              </a:rPr>
              <a:t>Recurso de Revisión</a:t>
            </a:r>
            <a:endParaRPr lang="es-MX" sz="4000" b="1" dirty="0"/>
          </a:p>
        </p:txBody>
      </p:sp>
      <p:sp>
        <p:nvSpPr>
          <p:cNvPr id="5" name="CuadroTexto 4"/>
          <p:cNvSpPr txBox="1"/>
          <p:nvPr/>
        </p:nvSpPr>
        <p:spPr>
          <a:xfrm>
            <a:off x="1094686" y="1364570"/>
            <a:ext cx="7416824" cy="341632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lgn="just">
              <a:buFont typeface="Arial" panose="020B0604020202020204" pitchFamily="34" charset="0"/>
              <a:buChar char="•"/>
            </a:pPr>
            <a:r>
              <a:rPr lang="es-MX" sz="2400" dirty="0"/>
              <a:t>El titular, por sí mismo o a través de su representante, podrán interponer un recurso de </a:t>
            </a:r>
            <a:r>
              <a:rPr lang="es-MX" sz="2400" dirty="0" smtClean="0"/>
              <a:t>revisión, transcurrido </a:t>
            </a:r>
            <a:r>
              <a:rPr lang="es-MX" sz="2400" dirty="0"/>
              <a:t>el plazo previsto para dar respuesta a una solicitud para el ejercicio de los derechos ARCO sin que se haya emitido ésta, el titular o, en su caso, su representante podrán interponer el recurso de revisión dentro de los quince días siguientes al en que haya vencido el plazo para dar respuesta. </a:t>
            </a:r>
          </a:p>
        </p:txBody>
      </p:sp>
    </p:spTree>
    <p:extLst>
      <p:ext uri="{BB962C8B-B14F-4D97-AF65-F5344CB8AC3E}">
        <p14:creationId xmlns:p14="http://schemas.microsoft.com/office/powerpoint/2010/main" val="35596586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161971" y="1268760"/>
            <a:ext cx="7416824" cy="5040559"/>
          </a:xfrm>
          <a:noFill/>
        </p:spPr>
        <p:style>
          <a:lnRef idx="2">
            <a:schemeClr val="accent2"/>
          </a:lnRef>
          <a:fillRef idx="1">
            <a:schemeClr val="lt1"/>
          </a:fillRef>
          <a:effectRef idx="0">
            <a:schemeClr val="accent2"/>
          </a:effectRef>
          <a:fontRef idx="minor">
            <a:schemeClr val="dk1"/>
          </a:fontRef>
        </p:style>
        <p:txBody>
          <a:bodyPr/>
          <a:lstStyle/>
          <a:p>
            <a:r>
              <a:rPr lang="es-MX" sz="2200" b="1" dirty="0" smtClean="0">
                <a:latin typeface="+mj-lt"/>
              </a:rPr>
              <a:t>I. Se </a:t>
            </a:r>
            <a:r>
              <a:rPr lang="es-MX" sz="2200" b="1" dirty="0">
                <a:latin typeface="+mj-lt"/>
              </a:rPr>
              <a:t>clasifiquen como confidenciales los datos personales sin que se cumplan las características señaladas en las leyes que resulten aplicables; </a:t>
            </a:r>
            <a:endParaRPr lang="es-MX" sz="2200" b="1" dirty="0" smtClean="0">
              <a:latin typeface="+mj-lt"/>
            </a:endParaRPr>
          </a:p>
          <a:p>
            <a:endParaRPr lang="es-MX" sz="1000" b="1" dirty="0">
              <a:latin typeface="+mj-lt"/>
            </a:endParaRPr>
          </a:p>
          <a:p>
            <a:r>
              <a:rPr lang="es-MX" sz="2200" b="1" dirty="0">
                <a:latin typeface="+mj-lt"/>
              </a:rPr>
              <a:t>II. Se declare la inexistencia de los datos personales; </a:t>
            </a:r>
            <a:endParaRPr lang="es-MX" sz="2200" b="1" dirty="0" smtClean="0">
              <a:latin typeface="+mj-lt"/>
            </a:endParaRPr>
          </a:p>
          <a:p>
            <a:endParaRPr lang="es-MX" sz="1000" b="1" dirty="0">
              <a:latin typeface="+mj-lt"/>
            </a:endParaRPr>
          </a:p>
          <a:p>
            <a:r>
              <a:rPr lang="es-MX" sz="2200" b="1" dirty="0">
                <a:latin typeface="+mj-lt"/>
              </a:rPr>
              <a:t>III. Se declare la incompetencia por el responsable; </a:t>
            </a:r>
            <a:endParaRPr lang="es-MX" sz="2200" b="1" dirty="0" smtClean="0">
              <a:latin typeface="+mj-lt"/>
            </a:endParaRPr>
          </a:p>
          <a:p>
            <a:endParaRPr lang="es-MX" sz="1000" b="1" dirty="0">
              <a:latin typeface="+mj-lt"/>
            </a:endParaRPr>
          </a:p>
          <a:p>
            <a:r>
              <a:rPr lang="es-MX" sz="2200" b="1" dirty="0">
                <a:latin typeface="+mj-lt"/>
              </a:rPr>
              <a:t>IV. Se entreguen datos personales incompletos; </a:t>
            </a:r>
            <a:endParaRPr lang="es-MX" sz="2200" b="1" dirty="0" smtClean="0">
              <a:latin typeface="+mj-lt"/>
            </a:endParaRPr>
          </a:p>
          <a:p>
            <a:endParaRPr lang="es-MX" sz="1000" b="1" dirty="0">
              <a:latin typeface="+mj-lt"/>
            </a:endParaRPr>
          </a:p>
          <a:p>
            <a:r>
              <a:rPr lang="es-MX" sz="2200" b="1" dirty="0">
                <a:latin typeface="+mj-lt"/>
              </a:rPr>
              <a:t>V. Se entreguen datos personales que no correspondan con lo solicitado; </a:t>
            </a:r>
            <a:endParaRPr lang="es-MX" sz="2200" b="1" dirty="0" smtClean="0">
              <a:latin typeface="+mj-lt"/>
            </a:endParaRPr>
          </a:p>
          <a:p>
            <a:endParaRPr lang="es-MX" sz="1000" b="1" dirty="0">
              <a:latin typeface="+mj-lt"/>
            </a:endParaRPr>
          </a:p>
          <a:p>
            <a:r>
              <a:rPr lang="es-MX" sz="2200" b="1" dirty="0">
                <a:latin typeface="+mj-lt"/>
              </a:rPr>
              <a:t>VI. Se niegue el acceso, rectificación, cancelación u oposición de datos personales; </a:t>
            </a:r>
          </a:p>
        </p:txBody>
      </p:sp>
      <p:sp>
        <p:nvSpPr>
          <p:cNvPr id="4" name="3 Subtítulo"/>
          <p:cNvSpPr>
            <a:spLocks noGrp="1"/>
          </p:cNvSpPr>
          <p:nvPr>
            <p:ph type="subTitle" idx="13"/>
          </p:nvPr>
        </p:nvSpPr>
        <p:spPr>
          <a:xfrm>
            <a:off x="1296488" y="141064"/>
            <a:ext cx="7147791" cy="584775"/>
          </a:xfrm>
          <a:prstGeom prst="rect">
            <a:avLst/>
          </a:prstGeom>
        </p:spPr>
        <p:txBody>
          <a:bodyPr wrap="none">
            <a:spAutoFit/>
          </a:bodyPr>
          <a:lstStyle/>
          <a:p>
            <a:pPr algn="ctr"/>
            <a:r>
              <a:rPr lang="es-MX" sz="3200" dirty="0" smtClean="0">
                <a:solidFill>
                  <a:srgbClr val="E3AA3B"/>
                </a:solidFill>
              </a:rPr>
              <a:t>¿Cuándo procede un Recurso de Revisión?</a:t>
            </a:r>
            <a:endParaRPr lang="es-MX" sz="3200" b="1" dirty="0"/>
          </a:p>
        </p:txBody>
      </p:sp>
    </p:spTree>
    <p:extLst>
      <p:ext uri="{BB962C8B-B14F-4D97-AF65-F5344CB8AC3E}">
        <p14:creationId xmlns:p14="http://schemas.microsoft.com/office/powerpoint/2010/main" val="2531927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55576" y="1052736"/>
            <a:ext cx="7679196" cy="5040559"/>
          </a:xfrm>
        </p:spPr>
        <p:txBody>
          <a:bodyPr/>
          <a:lstStyle/>
          <a:p>
            <a:pPr marL="285750" indent="-285750">
              <a:buFont typeface="Arial" panose="020B0604020202020204" pitchFamily="34" charset="0"/>
              <a:buChar char="•"/>
            </a:pPr>
            <a:r>
              <a:rPr lang="es-MX" sz="2800" b="1" dirty="0" smtClean="0">
                <a:solidFill>
                  <a:schemeClr val="tx1">
                    <a:lumMod val="75000"/>
                    <a:lumOff val="25000"/>
                  </a:schemeClr>
                </a:solidFill>
              </a:rPr>
              <a:t>Constitución </a:t>
            </a:r>
            <a:r>
              <a:rPr lang="es-MX" sz="2800" b="1" dirty="0">
                <a:solidFill>
                  <a:schemeClr val="tx1">
                    <a:lumMod val="75000"/>
                    <a:lumOff val="25000"/>
                  </a:schemeClr>
                </a:solidFill>
              </a:rPr>
              <a:t>Política de los Estados Unidos </a:t>
            </a:r>
            <a:r>
              <a:rPr lang="es-MX" sz="2800" b="1" dirty="0" smtClean="0">
                <a:solidFill>
                  <a:schemeClr val="tx1">
                    <a:lumMod val="75000"/>
                    <a:lumOff val="25000"/>
                  </a:schemeClr>
                </a:solidFill>
              </a:rPr>
              <a:t>Mexicanos establece en su artículo 16 que: </a:t>
            </a:r>
            <a:r>
              <a:rPr lang="es-MX" sz="2800" dirty="0" smtClean="0">
                <a:solidFill>
                  <a:schemeClr val="tx1">
                    <a:lumMod val="75000"/>
                    <a:lumOff val="25000"/>
                  </a:schemeClr>
                </a:solidFill>
              </a:rPr>
              <a:t>“</a:t>
            </a:r>
            <a:r>
              <a:rPr lang="es-MX" sz="2800" dirty="0"/>
              <a:t>Toda persona tiene derecho a la protección de sus datos personales, al acceso, rectificación y cancelación de los mismos, así como a manifestar su oposición, en los términos que fije la ley, la cual establecerá los supuestos de excepción a los principios que rijan el tratamiento de datos, por razones de seguridad nacional, disposiciones de orden público, seguridad y salud públicas o para proteger los derechos de terceros.</a:t>
            </a:r>
            <a:endParaRPr lang="es-MX" sz="2800" dirty="0">
              <a:solidFill>
                <a:schemeClr val="tx1">
                  <a:lumMod val="75000"/>
                  <a:lumOff val="25000"/>
                </a:schemeClr>
              </a:solidFill>
            </a:endParaRPr>
          </a:p>
          <a:p>
            <a:endParaRPr lang="es-MX" dirty="0"/>
          </a:p>
        </p:txBody>
      </p:sp>
      <p:sp>
        <p:nvSpPr>
          <p:cNvPr id="3" name="2 Subtítulo"/>
          <p:cNvSpPr>
            <a:spLocks noGrp="1"/>
          </p:cNvSpPr>
          <p:nvPr>
            <p:ph type="subTitle" idx="13"/>
          </p:nvPr>
        </p:nvSpPr>
        <p:spPr>
          <a:xfrm>
            <a:off x="1305980" y="247656"/>
            <a:ext cx="7128792" cy="695648"/>
          </a:xfrm>
        </p:spPr>
        <p:txBody>
          <a:bodyPr/>
          <a:lstStyle/>
          <a:p>
            <a:pPr algn="ctr"/>
            <a:r>
              <a:rPr lang="es-MX" sz="3600" dirty="0" smtClean="0">
                <a:solidFill>
                  <a:srgbClr val="E3AA3B"/>
                </a:solidFill>
              </a:rPr>
              <a:t>Normatividad </a:t>
            </a:r>
            <a:endParaRPr lang="es-MX" sz="3600" dirty="0">
              <a:solidFill>
                <a:srgbClr val="E3AA3B"/>
              </a:solidFill>
            </a:endParaRPr>
          </a:p>
          <a:p>
            <a:pPr algn="ctr"/>
            <a:endParaRPr lang="es-MX" dirty="0"/>
          </a:p>
        </p:txBody>
      </p:sp>
    </p:spTree>
    <p:extLst>
      <p:ext uri="{BB962C8B-B14F-4D97-AF65-F5344CB8AC3E}">
        <p14:creationId xmlns:p14="http://schemas.microsoft.com/office/powerpoint/2010/main" val="3963022413"/>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83568" y="513248"/>
            <a:ext cx="8208912" cy="5940088"/>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2000" b="1" dirty="0"/>
              <a:t>VII. No se dé respuesta a una solicitud para el ejercicio de los derechos ARCO o de portabilidad de datos personales dentro de los plazos establecidos en esta Ley y demás disposiciones que resulten aplicables en la materia; </a:t>
            </a:r>
            <a:endParaRPr lang="es-MX" sz="2000" b="1" dirty="0" smtClean="0"/>
          </a:p>
          <a:p>
            <a:endParaRPr lang="es-MX" sz="1000" b="1" dirty="0"/>
          </a:p>
          <a:p>
            <a:r>
              <a:rPr lang="es-MX" sz="2000" b="1" dirty="0"/>
              <a:t>VIII. Se entregue o ponga a disposición datos personales en una modalidad o formato distinto al solicitado, o en un formato incomprensible; </a:t>
            </a:r>
            <a:endParaRPr lang="es-MX" sz="2000" b="1" dirty="0" smtClean="0"/>
          </a:p>
          <a:p>
            <a:endParaRPr lang="es-MX" sz="1000" b="1" dirty="0"/>
          </a:p>
          <a:p>
            <a:r>
              <a:rPr lang="es-MX" sz="2000" b="1" dirty="0"/>
              <a:t>IX. El titular se inconforme con los costos de reproducción, envío o tiempos de entrega de los datos personales; </a:t>
            </a:r>
            <a:endParaRPr lang="es-MX" sz="2000" b="1" dirty="0" smtClean="0"/>
          </a:p>
          <a:p>
            <a:endParaRPr lang="es-MX" sz="1000" b="1" dirty="0"/>
          </a:p>
          <a:p>
            <a:r>
              <a:rPr lang="es-MX" sz="2000" b="1" dirty="0"/>
              <a:t>X. Se obstaculice el ejercicio de los derechos ARCO, a pesar de que fue notificada la procedencia de los mismos; </a:t>
            </a:r>
            <a:endParaRPr lang="es-MX" sz="2000" b="1" dirty="0" smtClean="0"/>
          </a:p>
          <a:p>
            <a:endParaRPr lang="es-MX" sz="1000" b="1" dirty="0"/>
          </a:p>
          <a:p>
            <a:r>
              <a:rPr lang="es-MX" sz="2000" b="1" dirty="0"/>
              <a:t>XI. No se dé trámite a una solicitud para el ejercicio de los derechos ARCO o de portabilidad de datos personales; y </a:t>
            </a:r>
            <a:endParaRPr lang="es-MX" sz="2000" b="1" dirty="0" smtClean="0"/>
          </a:p>
          <a:p>
            <a:endParaRPr lang="es-MX" sz="1000" b="1" dirty="0"/>
          </a:p>
          <a:p>
            <a:r>
              <a:rPr lang="es-MX" sz="2000" b="1" dirty="0"/>
              <a:t>XII. Por inconformidad a la respuesta recaída a su solicitud de revocación del consentimiento o portabilidad de datos personales. </a:t>
            </a:r>
          </a:p>
        </p:txBody>
      </p:sp>
    </p:spTree>
    <p:extLst>
      <p:ext uri="{BB962C8B-B14F-4D97-AF65-F5344CB8AC3E}">
        <p14:creationId xmlns:p14="http://schemas.microsoft.com/office/powerpoint/2010/main" val="15282271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1689227" y="141064"/>
            <a:ext cx="6362318" cy="1128514"/>
          </a:xfrm>
          <a:prstGeom prst="rect">
            <a:avLst/>
          </a:prstGeom>
        </p:spPr>
        <p:txBody>
          <a:bodyPr wrap="none">
            <a:spAutoFit/>
          </a:bodyPr>
          <a:lstStyle/>
          <a:p>
            <a:pPr algn="ctr"/>
            <a:r>
              <a:rPr lang="es-MX" sz="3200" dirty="0" smtClean="0">
                <a:solidFill>
                  <a:srgbClr val="E3AA3B"/>
                </a:solidFill>
              </a:rPr>
              <a:t>Los requisitos mínimos exigibles para </a:t>
            </a:r>
          </a:p>
          <a:p>
            <a:pPr algn="ctr"/>
            <a:r>
              <a:rPr lang="es-MX" sz="3200" dirty="0" smtClean="0">
                <a:solidFill>
                  <a:srgbClr val="E3AA3B"/>
                </a:solidFill>
              </a:rPr>
              <a:t>interponer Recurso de Revisión, son:</a:t>
            </a:r>
            <a:endParaRPr lang="es-MX" sz="3200" b="1" dirty="0"/>
          </a:p>
        </p:txBody>
      </p:sp>
      <p:sp>
        <p:nvSpPr>
          <p:cNvPr id="5" name="CuadroTexto 4"/>
          <p:cNvSpPr txBox="1"/>
          <p:nvPr/>
        </p:nvSpPr>
        <p:spPr>
          <a:xfrm>
            <a:off x="837938" y="1700808"/>
            <a:ext cx="8064896" cy="4693593"/>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2300" b="1" dirty="0" smtClean="0"/>
              <a:t>I. </a:t>
            </a:r>
            <a:r>
              <a:rPr lang="es-MX" sz="2300" dirty="0" smtClean="0"/>
              <a:t>El </a:t>
            </a:r>
            <a:r>
              <a:rPr lang="es-MX" sz="2300" dirty="0"/>
              <a:t>responsable ante quien se presentó la solicitud para el ejercicio de los derechos ARCO o de portabilidad de datos personales; </a:t>
            </a:r>
            <a:endParaRPr lang="es-MX" sz="2300" dirty="0" smtClean="0"/>
          </a:p>
          <a:p>
            <a:endParaRPr lang="es-MX" sz="2300" dirty="0"/>
          </a:p>
          <a:p>
            <a:r>
              <a:rPr lang="es-MX" sz="2300" b="1" dirty="0" smtClean="0"/>
              <a:t>II. </a:t>
            </a:r>
            <a:r>
              <a:rPr lang="es-MX" sz="2300" dirty="0" smtClean="0"/>
              <a:t>El </a:t>
            </a:r>
            <a:r>
              <a:rPr lang="es-MX" sz="2300" dirty="0"/>
              <a:t>nombre del titular que recurre o su representante y, en su caso, del tercero interesado, así como el domicilio o medio que señale para recibir notificaciones; </a:t>
            </a:r>
            <a:endParaRPr lang="es-MX" sz="2300" dirty="0" smtClean="0"/>
          </a:p>
          <a:p>
            <a:endParaRPr lang="es-MX" sz="2300" dirty="0"/>
          </a:p>
          <a:p>
            <a:r>
              <a:rPr lang="es-MX" sz="2300" b="1" dirty="0"/>
              <a:t>III. </a:t>
            </a:r>
            <a:r>
              <a:rPr lang="es-MX" sz="2300" dirty="0"/>
              <a:t>La fecha en que fue notificada la respuesta al titular, o bien, en caso de falta de respuesta la fecha de la presentación de la solicitud para el ejercicio de los derechos ARCO o de portabilidad de datos personales; </a:t>
            </a:r>
          </a:p>
        </p:txBody>
      </p:sp>
    </p:spTree>
    <p:extLst>
      <p:ext uri="{BB962C8B-B14F-4D97-AF65-F5344CB8AC3E}">
        <p14:creationId xmlns:p14="http://schemas.microsoft.com/office/powerpoint/2010/main" val="23510674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83568" y="1700808"/>
            <a:ext cx="8064896" cy="327782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2300" b="1" dirty="0" smtClean="0"/>
              <a:t>IV</a:t>
            </a:r>
            <a:r>
              <a:rPr lang="es-MX" sz="2300" b="1" dirty="0"/>
              <a:t>. </a:t>
            </a:r>
            <a:r>
              <a:rPr lang="es-MX" sz="2300" dirty="0"/>
              <a:t>El acto que se recurre y los puntos petitorios, así como las razones o motivos de inconformidad; </a:t>
            </a:r>
            <a:endParaRPr lang="es-MX" sz="2300" dirty="0" smtClean="0"/>
          </a:p>
          <a:p>
            <a:endParaRPr lang="es-MX" sz="2300" dirty="0"/>
          </a:p>
          <a:p>
            <a:r>
              <a:rPr lang="es-MX" sz="2300" b="1" dirty="0"/>
              <a:t>V. </a:t>
            </a:r>
            <a:r>
              <a:rPr lang="es-MX" sz="2300" dirty="0"/>
              <a:t>En su caso, copia de la respuesta que se impugna y de la notificación correspondiente; y </a:t>
            </a:r>
            <a:endParaRPr lang="es-MX" sz="2300" dirty="0" smtClean="0"/>
          </a:p>
          <a:p>
            <a:endParaRPr lang="es-MX" sz="2300" dirty="0"/>
          </a:p>
          <a:p>
            <a:r>
              <a:rPr lang="es-MX" sz="2300" b="1" dirty="0"/>
              <a:t>VI. </a:t>
            </a:r>
            <a:r>
              <a:rPr lang="es-MX" sz="2300" dirty="0"/>
              <a:t>Los documentos que acrediten la identidad del titular, y en su caso, la personalidad e identidad de su representante</a:t>
            </a:r>
          </a:p>
        </p:txBody>
      </p:sp>
    </p:spTree>
    <p:extLst>
      <p:ext uri="{BB962C8B-B14F-4D97-AF65-F5344CB8AC3E}">
        <p14:creationId xmlns:p14="http://schemas.microsoft.com/office/powerpoint/2010/main" val="1966803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3"/>
          </p:nvPr>
        </p:nvSpPr>
        <p:spPr>
          <a:xfrm>
            <a:off x="1583667" y="-27384"/>
            <a:ext cx="6336704" cy="1261884"/>
          </a:xfrm>
          <a:prstGeom prst="rect">
            <a:avLst/>
          </a:prstGeom>
        </p:spPr>
        <p:txBody>
          <a:bodyPr wrap="square">
            <a:spAutoFit/>
          </a:bodyPr>
          <a:lstStyle/>
          <a:p>
            <a:pPr algn="ctr"/>
            <a:r>
              <a:rPr lang="es-MX" sz="2500" dirty="0" smtClean="0">
                <a:solidFill>
                  <a:srgbClr val="E3AA3B"/>
                </a:solidFill>
              </a:rPr>
              <a:t>Obligaciones de la Ley 316 en Materia de Datos Personales para los Titulares de las Unidades de Transparencia de los S.O</a:t>
            </a:r>
            <a:r>
              <a:rPr lang="es-MX" sz="2600" dirty="0" smtClean="0">
                <a:solidFill>
                  <a:srgbClr val="E3AA3B"/>
                </a:solidFill>
              </a:rPr>
              <a:t>.</a:t>
            </a:r>
            <a:endParaRPr lang="es-MX" sz="2600" b="1" dirty="0"/>
          </a:p>
        </p:txBody>
      </p:sp>
      <p:sp>
        <p:nvSpPr>
          <p:cNvPr id="5" name="4 CuadroTexto"/>
          <p:cNvSpPr txBox="1"/>
          <p:nvPr/>
        </p:nvSpPr>
        <p:spPr>
          <a:xfrm>
            <a:off x="1583667" y="1412776"/>
            <a:ext cx="6336704" cy="51937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mj-lt"/>
              <a:buAutoNum type="arabicPeriod"/>
            </a:pPr>
            <a:r>
              <a:rPr lang="es-MX" sz="1950" b="1" dirty="0" smtClean="0">
                <a:latin typeface="Arial" panose="020B0604020202020204" pitchFamily="34" charset="0"/>
                <a:cs typeface="Arial" panose="020B0604020202020204" pitchFamily="34" charset="0"/>
              </a:rPr>
              <a:t>Emisión de los Avisos de Privacidad. (Art. 28-36).</a:t>
            </a:r>
          </a:p>
          <a:p>
            <a:pPr marL="342900" indent="-342900" algn="just">
              <a:buFont typeface="+mj-lt"/>
              <a:buAutoNum type="arabicPeriod"/>
            </a:pPr>
            <a:r>
              <a:rPr lang="es-MX" sz="1950" b="1" dirty="0" smtClean="0">
                <a:latin typeface="Arial" panose="020B0604020202020204" pitchFamily="34" charset="0"/>
                <a:cs typeface="Arial" panose="020B0604020202020204" pitchFamily="34" charset="0"/>
              </a:rPr>
              <a:t>Creación, modificación o supresión de Sistemas de Datos Personales (Art. 39 y 40).</a:t>
            </a:r>
          </a:p>
          <a:p>
            <a:pPr marL="342900" indent="-342900" algn="just">
              <a:buFont typeface="+mj-lt"/>
              <a:buAutoNum type="arabicPeriod"/>
            </a:pPr>
            <a:r>
              <a:rPr lang="es-MX" sz="1950" b="1" dirty="0" smtClean="0">
                <a:latin typeface="Arial" panose="020B0604020202020204" pitchFamily="34" charset="0"/>
                <a:cs typeface="Arial" panose="020B0604020202020204" pitchFamily="34" charset="0"/>
              </a:rPr>
              <a:t>Realizar el registro electrónico en la plataforma del IVAI (Art. 40, último párrafo). Nota: En caso de no contar con usuario y contraseña se deberá solicitar por escrito y solo se entregará al titular de la Unidad de Acceso).</a:t>
            </a:r>
          </a:p>
          <a:p>
            <a:pPr marL="342900" indent="-342900" algn="just">
              <a:buFont typeface="+mj-lt"/>
              <a:buAutoNum type="arabicPeriod"/>
            </a:pPr>
            <a:r>
              <a:rPr lang="es-MX" sz="1950" b="1" dirty="0" smtClean="0">
                <a:latin typeface="Arial" panose="020B0604020202020204" pitchFamily="34" charset="0"/>
                <a:cs typeface="Arial" panose="020B0604020202020204" pitchFamily="34" charset="0"/>
              </a:rPr>
              <a:t>Elaborar documento de seguridad con los mínimos exigibles para los sistemas de datos personales y medidas de seguridad implementadas, en su caso, realizar las actualizaciones correspondientes. (Art. 45-49).</a:t>
            </a:r>
          </a:p>
          <a:p>
            <a:pPr marL="342900" indent="-342900" algn="just">
              <a:buFont typeface="+mj-lt"/>
              <a:buAutoNum type="arabicPeriod"/>
            </a:pPr>
            <a:r>
              <a:rPr lang="es-MX" sz="1950" b="1" dirty="0" smtClean="0">
                <a:latin typeface="Arial" panose="020B0604020202020204" pitchFamily="34" charset="0"/>
                <a:cs typeface="Arial" panose="020B0604020202020204" pitchFamily="34" charset="0"/>
              </a:rPr>
              <a:t>Informe anual que se rinde en el mes de enero. (Art. 119, </a:t>
            </a:r>
            <a:r>
              <a:rPr lang="es-MX" sz="1950" b="1" dirty="0" err="1" smtClean="0">
                <a:latin typeface="Arial" panose="020B0604020202020204" pitchFamily="34" charset="0"/>
                <a:cs typeface="Arial" panose="020B0604020202020204" pitchFamily="34" charset="0"/>
              </a:rPr>
              <a:t>Fracc</a:t>
            </a:r>
            <a:r>
              <a:rPr lang="es-MX" sz="1950" b="1" dirty="0" smtClean="0">
                <a:latin typeface="Arial" panose="020B0604020202020204" pitchFamily="34" charset="0"/>
                <a:cs typeface="Arial" panose="020B0604020202020204" pitchFamily="34" charset="0"/>
              </a:rPr>
              <a:t>. VIII).</a:t>
            </a:r>
          </a:p>
          <a:p>
            <a:pPr marL="342900" indent="-342900" algn="just">
              <a:buFont typeface="+mj-lt"/>
              <a:buAutoNum type="arabicPeriod"/>
            </a:pPr>
            <a:r>
              <a:rPr lang="es-MX" sz="1950" b="1" dirty="0" smtClean="0">
                <a:latin typeface="Arial" panose="020B0604020202020204" pitchFamily="34" charset="0"/>
                <a:cs typeface="Arial" panose="020B0604020202020204" pitchFamily="34" charset="0"/>
              </a:rPr>
              <a:t>Validación de formato de solicitud de derechos A.R.C.O. (Art. 70-73)</a:t>
            </a:r>
          </a:p>
        </p:txBody>
      </p:sp>
    </p:spTree>
    <p:extLst>
      <p:ext uri="{BB962C8B-B14F-4D97-AF65-F5344CB8AC3E}">
        <p14:creationId xmlns:p14="http://schemas.microsoft.com/office/powerpoint/2010/main" val="29500024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1052736"/>
            <a:ext cx="8229600" cy="4525963"/>
          </a:xfrm>
        </p:spPr>
        <p:txBody>
          <a:bodyPr/>
          <a:lstStyle/>
          <a:p>
            <a:pPr marL="0" lvl="0" indent="0" algn="ctr">
              <a:spcBef>
                <a:spcPts val="0"/>
              </a:spcBef>
              <a:buClrTx/>
              <a:buSzTx/>
              <a:buNone/>
            </a:pPr>
            <a:r>
              <a:rPr lang="es-ES" sz="3500" b="1" dirty="0" smtClean="0">
                <a:solidFill>
                  <a:srgbClr val="594228"/>
                </a:solidFill>
              </a:rPr>
              <a:t>Lic. Elizabeth Ramzahuer Villa</a:t>
            </a:r>
            <a:endParaRPr lang="es-ES" sz="3500" b="1" dirty="0">
              <a:solidFill>
                <a:srgbClr val="594228"/>
              </a:solidFill>
            </a:endParaRPr>
          </a:p>
          <a:p>
            <a:pPr marL="0" lvl="0" indent="0" algn="ctr">
              <a:spcBef>
                <a:spcPts val="0"/>
              </a:spcBef>
              <a:buClrTx/>
              <a:buSzTx/>
              <a:buNone/>
            </a:pPr>
            <a:r>
              <a:rPr lang="es-ES" sz="3100" dirty="0" smtClean="0">
                <a:solidFill>
                  <a:srgbClr val="594228"/>
                </a:solidFill>
              </a:rPr>
              <a:t>Directora de Datos Personales</a:t>
            </a:r>
            <a:endParaRPr lang="es-ES" sz="3100" dirty="0">
              <a:solidFill>
                <a:srgbClr val="594228"/>
              </a:solidFill>
            </a:endParaRPr>
          </a:p>
          <a:p>
            <a:pPr marL="0" lvl="0" indent="0" algn="ctr">
              <a:spcBef>
                <a:spcPts val="0"/>
              </a:spcBef>
              <a:buClrTx/>
              <a:buSzTx/>
              <a:buNone/>
            </a:pPr>
            <a:endParaRPr lang="es-ES" sz="2800" dirty="0">
              <a:solidFill>
                <a:srgbClr val="594228"/>
              </a:solidFill>
            </a:endParaRPr>
          </a:p>
          <a:p>
            <a:pPr marL="0" lvl="0" indent="0" algn="ctr">
              <a:spcBef>
                <a:spcPts val="0"/>
              </a:spcBef>
              <a:buClrTx/>
              <a:buSzTx/>
              <a:buNone/>
            </a:pPr>
            <a:r>
              <a:rPr lang="es-ES" sz="2800" dirty="0" smtClean="0">
                <a:solidFill>
                  <a:srgbClr val="594228"/>
                </a:solidFill>
              </a:rPr>
              <a:t>elizabethrv.ivai@outlook.com</a:t>
            </a:r>
          </a:p>
          <a:p>
            <a:pPr marL="0" lvl="0" indent="0" algn="ctr">
              <a:spcBef>
                <a:spcPts val="0"/>
              </a:spcBef>
              <a:buClrTx/>
              <a:buSzTx/>
              <a:buNone/>
            </a:pPr>
            <a:endParaRPr lang="es-ES" sz="900" dirty="0">
              <a:solidFill>
                <a:srgbClr val="594228"/>
              </a:solidFill>
            </a:endParaRPr>
          </a:p>
          <a:p>
            <a:pPr marL="0" lvl="0" indent="0" algn="ctr">
              <a:spcBef>
                <a:spcPts val="0"/>
              </a:spcBef>
              <a:buClrTx/>
              <a:buSzTx/>
              <a:buNone/>
            </a:pPr>
            <a:r>
              <a:rPr lang="es-ES" sz="2800" dirty="0" smtClean="0">
                <a:solidFill>
                  <a:srgbClr val="594228"/>
                </a:solidFill>
              </a:rPr>
              <a:t>Ext. 406 y 410</a:t>
            </a:r>
          </a:p>
          <a:p>
            <a:pPr marL="0" lvl="0" indent="0" algn="ctr">
              <a:spcBef>
                <a:spcPts val="0"/>
              </a:spcBef>
              <a:buClrTx/>
              <a:buSzTx/>
              <a:buNone/>
            </a:pPr>
            <a:endParaRPr lang="es-ES" sz="2800" dirty="0" smtClean="0">
              <a:solidFill>
                <a:srgbClr val="594228"/>
              </a:solidFill>
            </a:endParaRPr>
          </a:p>
          <a:p>
            <a:pPr marL="0" lvl="0" indent="0" algn="ctr">
              <a:spcBef>
                <a:spcPts val="0"/>
              </a:spcBef>
              <a:buClrTx/>
              <a:buSzTx/>
              <a:buNone/>
            </a:pPr>
            <a:endParaRPr lang="es-ES" sz="2800" dirty="0">
              <a:solidFill>
                <a:srgbClr val="594228"/>
              </a:solidFill>
            </a:endParaRPr>
          </a:p>
          <a:p>
            <a:pPr marL="3592513" indent="0">
              <a:buNone/>
            </a:pPr>
            <a:endParaRPr lang="es-MX" sz="2000" b="1" dirty="0" smtClean="0">
              <a:solidFill>
                <a:srgbClr val="E3AA3B"/>
              </a:solidFill>
            </a:endParaRPr>
          </a:p>
          <a:p>
            <a:pPr marL="0" lvl="0" indent="0" algn="ctr">
              <a:spcBef>
                <a:spcPts val="0"/>
              </a:spcBef>
              <a:buClrTx/>
              <a:buSzTx/>
              <a:buNone/>
            </a:pPr>
            <a:endParaRPr lang="es-ES" sz="2800" dirty="0" smtClean="0">
              <a:solidFill>
                <a:srgbClr val="594228"/>
              </a:solidFill>
            </a:endParaRPr>
          </a:p>
          <a:p>
            <a:pPr marL="0" lvl="0" indent="0" algn="ctr">
              <a:spcBef>
                <a:spcPts val="0"/>
              </a:spcBef>
              <a:buClrTx/>
              <a:buSzTx/>
              <a:buNone/>
            </a:pPr>
            <a:endParaRPr lang="es-ES" sz="2800" dirty="0">
              <a:solidFill>
                <a:srgbClr val="594228"/>
              </a:solidFill>
            </a:endParaRPr>
          </a:p>
          <a:p>
            <a:pPr marL="109728" indent="0">
              <a:buNone/>
            </a:pPr>
            <a:endParaRPr lang="es-MX"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648480"/>
            <a:ext cx="6998035" cy="2300800"/>
          </a:xfrm>
          <a:prstGeom prst="rect">
            <a:avLst/>
          </a:prstGeom>
        </p:spPr>
      </p:pic>
    </p:spTree>
    <p:extLst>
      <p:ext uri="{BB962C8B-B14F-4D97-AF65-F5344CB8AC3E}">
        <p14:creationId xmlns:p14="http://schemas.microsoft.com/office/powerpoint/2010/main" val="3540420098"/>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78400" y="1171189"/>
            <a:ext cx="8229600" cy="4525963"/>
          </a:xfrm>
        </p:spPr>
        <p:txBody>
          <a:bodyPr/>
          <a:lstStyle/>
          <a:p>
            <a:r>
              <a:rPr lang="es-MX" sz="2400" b="1" dirty="0" smtClean="0">
                <a:solidFill>
                  <a:srgbClr val="594228"/>
                </a:solidFill>
              </a:rPr>
              <a:t>-Ley General de Protección de Datos Personales en Posesión de Sujetos Obligados.</a:t>
            </a:r>
          </a:p>
          <a:p>
            <a:endParaRPr lang="es-MX" sz="1000" b="1" dirty="0" smtClean="0">
              <a:solidFill>
                <a:srgbClr val="594228"/>
              </a:solidFill>
            </a:endParaRPr>
          </a:p>
          <a:p>
            <a:r>
              <a:rPr lang="es-MX" sz="2400" b="1" dirty="0" smtClean="0">
                <a:solidFill>
                  <a:srgbClr val="594228"/>
                </a:solidFill>
              </a:rPr>
              <a:t>-Ley 316 de </a:t>
            </a:r>
            <a:r>
              <a:rPr lang="es-MX" sz="2400" b="1" dirty="0">
                <a:solidFill>
                  <a:srgbClr val="594228"/>
                </a:solidFill>
              </a:rPr>
              <a:t>Protección de Datos Personales en Posesión de Sujetos </a:t>
            </a:r>
            <a:r>
              <a:rPr lang="es-MX" sz="2400" b="1" dirty="0" smtClean="0">
                <a:solidFill>
                  <a:srgbClr val="594228"/>
                </a:solidFill>
              </a:rPr>
              <a:t>Obligados del Estado de Veracruz de Ignacio de la Llave.</a:t>
            </a:r>
          </a:p>
          <a:p>
            <a:endParaRPr lang="es-MX" sz="1000" b="1" dirty="0" smtClean="0">
              <a:solidFill>
                <a:srgbClr val="594228"/>
              </a:solidFill>
            </a:endParaRPr>
          </a:p>
          <a:p>
            <a:r>
              <a:rPr lang="es-MX" sz="2400" b="1" dirty="0" smtClean="0">
                <a:solidFill>
                  <a:srgbClr val="594228"/>
                </a:solidFill>
              </a:rPr>
              <a:t>-</a:t>
            </a:r>
            <a:r>
              <a:rPr lang="es-MX" sz="2400" b="1" dirty="0">
                <a:solidFill>
                  <a:srgbClr val="594228"/>
                </a:solidFill>
              </a:rPr>
              <a:t>Lineamientos de la Ley General protección de Datos </a:t>
            </a:r>
            <a:r>
              <a:rPr lang="es-MX" sz="2400" b="1" dirty="0" smtClean="0">
                <a:solidFill>
                  <a:srgbClr val="594228"/>
                </a:solidFill>
              </a:rPr>
              <a:t>Personales</a:t>
            </a:r>
          </a:p>
          <a:p>
            <a:endParaRPr lang="es-MX" sz="1000" b="1" dirty="0">
              <a:solidFill>
                <a:srgbClr val="594228"/>
              </a:solidFill>
            </a:endParaRPr>
          </a:p>
          <a:p>
            <a:r>
              <a:rPr lang="es-MX" sz="2400" b="1" dirty="0">
                <a:solidFill>
                  <a:srgbClr val="594228"/>
                </a:solidFill>
              </a:rPr>
              <a:t>-Lineamientos Generales en Materia de Clasificación y Desclasificación de la Información, así como la elaboración de versiones públicas</a:t>
            </a:r>
            <a:r>
              <a:rPr lang="es-MX" sz="2400" b="1" dirty="0" smtClean="0">
                <a:solidFill>
                  <a:srgbClr val="594228"/>
                </a:solidFill>
              </a:rPr>
              <a:t>.</a:t>
            </a:r>
          </a:p>
          <a:p>
            <a:r>
              <a:rPr lang="es-MX" sz="2400" b="1" dirty="0" smtClean="0">
                <a:solidFill>
                  <a:srgbClr val="594228"/>
                </a:solidFill>
              </a:rPr>
              <a:t>-Lineamientos que establecen los parámetros,</a:t>
            </a:r>
          </a:p>
          <a:p>
            <a:r>
              <a:rPr lang="es-MX" sz="2400" b="1" dirty="0" smtClean="0">
                <a:solidFill>
                  <a:srgbClr val="594228"/>
                </a:solidFill>
              </a:rPr>
              <a:t>modalidades y </a:t>
            </a:r>
            <a:r>
              <a:rPr lang="es-MX" sz="2400" b="1" dirty="0">
                <a:solidFill>
                  <a:srgbClr val="594228"/>
                </a:solidFill>
              </a:rPr>
              <a:t>p</a:t>
            </a:r>
            <a:r>
              <a:rPr lang="es-MX" sz="2400" b="1" dirty="0" smtClean="0">
                <a:solidFill>
                  <a:srgbClr val="594228"/>
                </a:solidFill>
              </a:rPr>
              <a:t>rocedimientos para la </a:t>
            </a:r>
          </a:p>
          <a:p>
            <a:r>
              <a:rPr lang="es-MX" sz="2400" b="1" dirty="0" smtClean="0">
                <a:solidFill>
                  <a:srgbClr val="594228"/>
                </a:solidFill>
              </a:rPr>
              <a:t>portabilidad de los datos personales. </a:t>
            </a:r>
            <a:endParaRPr lang="es-MX" sz="2800" b="1" dirty="0" smtClean="0">
              <a:solidFill>
                <a:srgbClr val="594228"/>
              </a:solidFill>
            </a:endParaRPr>
          </a:p>
          <a:p>
            <a:endParaRPr lang="es-MX" sz="2800" b="1" dirty="0">
              <a:solidFill>
                <a:srgbClr val="594228"/>
              </a:solidFill>
            </a:endParaRPr>
          </a:p>
          <a:p>
            <a:endParaRPr lang="es-MX" dirty="0"/>
          </a:p>
        </p:txBody>
      </p:sp>
      <p:sp>
        <p:nvSpPr>
          <p:cNvPr id="3" name="2 Subtítulo"/>
          <p:cNvSpPr>
            <a:spLocks noGrp="1"/>
          </p:cNvSpPr>
          <p:nvPr>
            <p:ph type="subTitle" idx="13"/>
          </p:nvPr>
        </p:nvSpPr>
        <p:spPr>
          <a:xfrm>
            <a:off x="2170076" y="332656"/>
            <a:ext cx="5400600" cy="695648"/>
          </a:xfrm>
        </p:spPr>
        <p:txBody>
          <a:bodyPr/>
          <a:lstStyle/>
          <a:p>
            <a:pPr algn="ctr"/>
            <a:r>
              <a:rPr lang="es-MX" sz="3600" dirty="0" smtClean="0">
                <a:solidFill>
                  <a:srgbClr val="E3AA3B"/>
                </a:solidFill>
              </a:rPr>
              <a:t>Normatividad Aplicable</a:t>
            </a:r>
            <a:endParaRPr lang="es-MX" sz="3600" dirty="0">
              <a:solidFill>
                <a:srgbClr val="E3AA3B"/>
              </a:solidFill>
            </a:endParaRPr>
          </a:p>
          <a:p>
            <a:pPr algn="ctr"/>
            <a:endParaRPr lang="es-MX" dirty="0"/>
          </a:p>
        </p:txBody>
      </p:sp>
      <p:pic>
        <p:nvPicPr>
          <p:cNvPr id="4" name="Picture 2" descr="C:\Users\Raúl Pérez\Desktop\Ley-derech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4876042"/>
            <a:ext cx="2375944" cy="135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380937"/>
      </p:ext>
    </p:extLst>
  </p:cSld>
  <p:clrMapOvr>
    <a:masterClrMapping/>
  </p:clrMapOvr>
  <mc:AlternateContent xmlns:mc="http://schemas.openxmlformats.org/markup-compatibility/2006" xmlns:p14="http://schemas.microsoft.com/office/powerpoint/2010/main">
    <mc:Choice Requires="p14">
      <p:transition spd="slow" p14:dur="20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708049335"/>
              </p:ext>
            </p:extLst>
          </p:nvPr>
        </p:nvGraphicFramePr>
        <p:xfrm>
          <a:off x="-218236" y="635447"/>
          <a:ext cx="8302572" cy="5997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3"/>
          <p:cNvSpPr txBox="1">
            <a:spLocks/>
          </p:cNvSpPr>
          <p:nvPr/>
        </p:nvSpPr>
        <p:spPr>
          <a:xfrm>
            <a:off x="1403648" y="290166"/>
            <a:ext cx="6627068" cy="690562"/>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s-MX" sz="3600" dirty="0" smtClean="0">
                <a:solidFill>
                  <a:srgbClr val="E3AA3B"/>
                </a:solidFill>
                <a:effectLst/>
                <a:latin typeface="Arial Narrow" panose="020B0606020202030204" pitchFamily="34" charset="0"/>
              </a:rPr>
              <a:t>Marco Jurídico</a:t>
            </a:r>
            <a:endParaRPr lang="es-MX" sz="3600" dirty="0">
              <a:solidFill>
                <a:srgbClr val="E3AA3B"/>
              </a:solidFill>
              <a:effectLst/>
            </a:endParaRPr>
          </a:p>
        </p:txBody>
      </p:sp>
      <p:pic>
        <p:nvPicPr>
          <p:cNvPr id="6"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56376" y="1873752"/>
            <a:ext cx="828000" cy="547136"/>
          </a:xfrm>
          <a:prstGeom prst="rect">
            <a:avLst/>
          </a:prstGeom>
        </p:spPr>
      </p:pic>
      <p:pic>
        <p:nvPicPr>
          <p:cNvPr id="7"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8384" y="5474152"/>
            <a:ext cx="828000" cy="547136"/>
          </a:xfrm>
          <a:prstGeom prst="rect">
            <a:avLst/>
          </a:prstGeom>
        </p:spPr>
      </p:pic>
      <p:pic>
        <p:nvPicPr>
          <p:cNvPr id="8" name="Imagen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28384" y="3717032"/>
            <a:ext cx="666458" cy="839535"/>
          </a:xfrm>
          <a:prstGeom prst="rect">
            <a:avLst/>
          </a:prstGeom>
        </p:spPr>
      </p:pic>
    </p:spTree>
    <p:extLst>
      <p:ext uri="{BB962C8B-B14F-4D97-AF65-F5344CB8AC3E}">
        <p14:creationId xmlns:p14="http://schemas.microsoft.com/office/powerpoint/2010/main" val="2304035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63855" y="1412776"/>
            <a:ext cx="7396577" cy="1015663"/>
          </a:xfrm>
          <a:prstGeom prst="rect">
            <a:avLst/>
          </a:prstGeom>
          <a:noFill/>
        </p:spPr>
        <p:txBody>
          <a:bodyPr wrap="none" lIns="91440" tIns="45720" rIns="91440" bIns="45720">
            <a:spAutoFit/>
          </a:bodyPr>
          <a:lstStyle/>
          <a:p>
            <a:pPr algn="ctr"/>
            <a:r>
              <a:rPr lang="es-E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CONCEPTOS CLAVE</a:t>
            </a:r>
            <a:endParaRPr lang="es-ES"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393" y="2454211"/>
            <a:ext cx="2857500" cy="2857500"/>
          </a:xfrm>
          <a:prstGeom prst="rect">
            <a:avLst/>
          </a:prstGeom>
        </p:spPr>
      </p:pic>
    </p:spTree>
    <p:extLst>
      <p:ext uri="{BB962C8B-B14F-4D97-AF65-F5344CB8AC3E}">
        <p14:creationId xmlns:p14="http://schemas.microsoft.com/office/powerpoint/2010/main" val="1578099091"/>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3"/>
          </p:nvPr>
        </p:nvSpPr>
        <p:spPr>
          <a:xfrm>
            <a:off x="691753" y="1196752"/>
            <a:ext cx="8229600" cy="1199704"/>
          </a:xfrm>
        </p:spPr>
        <p:txBody>
          <a:bodyPr/>
          <a:lstStyle/>
          <a:p>
            <a:pPr algn="just"/>
            <a:r>
              <a:rPr lang="es-MX" sz="2400" b="0" dirty="0">
                <a:latin typeface="+mn-lt"/>
              </a:rPr>
              <a:t>Son sujetos obligados por esta Ley, en el ámbito federal, estatal y municipal, cualquier autoridad, entidad, órgano y organismo de los Poderes Ejecutivo, Legislativo y Judicial, órganos autónomos, partidos políticos, fideicomisos y fondos </a:t>
            </a:r>
            <a:r>
              <a:rPr lang="es-MX" sz="2400" b="0" dirty="0" smtClean="0">
                <a:latin typeface="+mn-lt"/>
              </a:rPr>
              <a:t>públicos.</a:t>
            </a:r>
            <a:endParaRPr lang="es-MX" sz="2400" dirty="0">
              <a:latin typeface="+mn-lt"/>
            </a:endParaRPr>
          </a:p>
        </p:txBody>
      </p:sp>
      <p:sp>
        <p:nvSpPr>
          <p:cNvPr id="4" name="Título 3"/>
          <p:cNvSpPr txBox="1">
            <a:spLocks/>
          </p:cNvSpPr>
          <p:nvPr/>
        </p:nvSpPr>
        <p:spPr>
          <a:xfrm>
            <a:off x="1331640" y="365325"/>
            <a:ext cx="6627068" cy="690562"/>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s-MX" sz="3600" dirty="0" smtClean="0">
                <a:solidFill>
                  <a:srgbClr val="E3AA3B"/>
                </a:solidFill>
                <a:effectLst/>
                <a:latin typeface="Arial Narrow" panose="020B0606020202030204" pitchFamily="34" charset="0"/>
              </a:rPr>
              <a:t>¿Qué es un Sujeto Obligado?</a:t>
            </a:r>
            <a:endParaRPr lang="es-MX" sz="3600" dirty="0">
              <a:solidFill>
                <a:srgbClr val="E3AA3B"/>
              </a:solidFill>
              <a:effectLst/>
            </a:endParaRPr>
          </a:p>
        </p:txBody>
      </p:sp>
      <p:pic>
        <p:nvPicPr>
          <p:cNvPr id="5122" name="Picture 2" descr="C:\Users\Raúl Pérez\Desktop\sujetos obligaod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309858"/>
            <a:ext cx="3960440" cy="3503517"/>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6732240" y="6228020"/>
            <a:ext cx="2161169" cy="369332"/>
          </a:xfrm>
          <a:prstGeom prst="rect">
            <a:avLst/>
          </a:prstGeom>
          <a:noFill/>
        </p:spPr>
        <p:txBody>
          <a:bodyPr wrap="none" rtlCol="0">
            <a:spAutoFit/>
          </a:bodyPr>
          <a:lstStyle/>
          <a:p>
            <a:r>
              <a:rPr lang="es-MX" dirty="0" smtClean="0"/>
              <a:t>*</a:t>
            </a:r>
            <a:r>
              <a:rPr lang="es-MX" b="1" dirty="0" smtClean="0"/>
              <a:t>NO SINDICATOS </a:t>
            </a:r>
            <a:endParaRPr lang="es-MX" b="1" dirty="0"/>
          </a:p>
        </p:txBody>
      </p:sp>
    </p:spTree>
    <p:extLst>
      <p:ext uri="{BB962C8B-B14F-4D97-AF65-F5344CB8AC3E}">
        <p14:creationId xmlns:p14="http://schemas.microsoft.com/office/powerpoint/2010/main" val="867770740"/>
      </p:ext>
    </p:extLst>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Personalizado 7">
      <a:dk1>
        <a:srgbClr val="111111"/>
      </a:dk1>
      <a:lt1>
        <a:sysClr val="window" lastClr="FFFFFF"/>
      </a:lt1>
      <a:dk2>
        <a:srgbClr val="2C2114"/>
      </a:dk2>
      <a:lt2>
        <a:srgbClr val="E5DEDB"/>
      </a:lt2>
      <a:accent1>
        <a:srgbClr val="EAB800"/>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3937</TotalTime>
  <Words>3768</Words>
  <Application>Microsoft Office PowerPoint</Application>
  <PresentationFormat>Presentación en pantalla (4:3)</PresentationFormat>
  <Paragraphs>342</Paragraphs>
  <Slides>54</Slides>
  <Notes>12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54</vt:i4>
      </vt:variant>
    </vt:vector>
  </HeadingPairs>
  <TitlesOfParts>
    <vt:vector size="65" baseType="lpstr">
      <vt:lpstr>黑体</vt:lpstr>
      <vt:lpstr>Arial</vt:lpstr>
      <vt:lpstr>Arial Narrow</vt:lpstr>
      <vt:lpstr>Calibri</vt:lpstr>
      <vt:lpstr>Lucida Sans Unicode</vt:lpstr>
      <vt:lpstr>TimesNewRoman</vt:lpstr>
      <vt:lpstr>Trebuchet MS</vt:lpstr>
      <vt:lpstr>Verdana</vt:lpstr>
      <vt:lpstr>Wingdings 2</vt:lpstr>
      <vt:lpstr>Wingdings 3</vt:lpstr>
      <vt:lpstr>Concurrencia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es un Dato Personal?</vt:lpstr>
      <vt:lpstr>¿Qué es un Dato Personal Sensible?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Aviso de Privacidad ¿Qué 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PRIVACIDAD EN LA RED</dc:title>
  <dc:creator>Yolli Garcia Alvarez</dc:creator>
  <cp:lastModifiedBy>Auxiliar Com Social</cp:lastModifiedBy>
  <cp:revision>384</cp:revision>
  <dcterms:created xsi:type="dcterms:W3CDTF">2015-01-28T20:36:05Z</dcterms:created>
  <dcterms:modified xsi:type="dcterms:W3CDTF">2018-04-16T21:40:01Z</dcterms:modified>
</cp:coreProperties>
</file>