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588" r:id="rId2"/>
    <p:sldId id="489" r:id="rId3"/>
    <p:sldId id="545" r:id="rId4"/>
    <p:sldId id="561" r:id="rId5"/>
    <p:sldId id="589" r:id="rId6"/>
    <p:sldId id="591" r:id="rId7"/>
    <p:sldId id="580" r:id="rId8"/>
    <p:sldId id="590" r:id="rId9"/>
    <p:sldId id="537" r:id="rId10"/>
    <p:sldId id="592" r:id="rId11"/>
    <p:sldId id="536" r:id="rId12"/>
    <p:sldId id="564" r:id="rId13"/>
    <p:sldId id="513" r:id="rId14"/>
    <p:sldId id="540" r:id="rId15"/>
    <p:sldId id="569" r:id="rId16"/>
    <p:sldId id="579" r:id="rId17"/>
    <p:sldId id="538" r:id="rId18"/>
    <p:sldId id="578" r:id="rId19"/>
    <p:sldId id="593" r:id="rId20"/>
    <p:sldId id="541" r:id="rId21"/>
    <p:sldId id="542" r:id="rId22"/>
    <p:sldId id="570" r:id="rId23"/>
    <p:sldId id="594" r:id="rId24"/>
    <p:sldId id="595" r:id="rId25"/>
    <p:sldId id="596" r:id="rId26"/>
    <p:sldId id="597" r:id="rId27"/>
    <p:sldId id="598" r:id="rId28"/>
    <p:sldId id="599" r:id="rId29"/>
    <p:sldId id="600" r:id="rId30"/>
    <p:sldId id="601" r:id="rId31"/>
    <p:sldId id="618" r:id="rId32"/>
    <p:sldId id="602" r:id="rId33"/>
    <p:sldId id="603" r:id="rId34"/>
    <p:sldId id="559" r:id="rId35"/>
    <p:sldId id="605" r:id="rId36"/>
    <p:sldId id="604" r:id="rId37"/>
    <p:sldId id="606" r:id="rId38"/>
    <p:sldId id="608" r:id="rId39"/>
    <p:sldId id="607" r:id="rId40"/>
    <p:sldId id="609" r:id="rId41"/>
    <p:sldId id="610" r:id="rId42"/>
    <p:sldId id="614" r:id="rId43"/>
    <p:sldId id="613" r:id="rId44"/>
    <p:sldId id="615" r:id="rId45"/>
    <p:sldId id="616" r:id="rId46"/>
    <p:sldId id="617" r:id="rId47"/>
    <p:sldId id="560" r:id="rId48"/>
    <p:sldId id="547" r:id="rId49"/>
    <p:sldId id="549" r:id="rId50"/>
    <p:sldId id="550" r:id="rId51"/>
    <p:sldId id="551" r:id="rId52"/>
    <p:sldId id="552" r:id="rId53"/>
    <p:sldId id="553" r:id="rId54"/>
    <p:sldId id="554" r:id="rId55"/>
    <p:sldId id="572" r:id="rId56"/>
    <p:sldId id="575" r:id="rId57"/>
    <p:sldId id="576" r:id="rId58"/>
    <p:sldId id="612" r:id="rId59"/>
    <p:sldId id="611" r:id="rId60"/>
    <p:sldId id="587" r:id="rId6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0066"/>
    <a:srgbClr val="D2BA8A"/>
    <a:srgbClr val="C6A86C"/>
    <a:srgbClr val="FF99CC"/>
    <a:srgbClr val="FFFF66"/>
    <a:srgbClr val="66FFFF"/>
    <a:srgbClr val="99FF99"/>
    <a:srgbClr val="99FF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7687" autoAdjust="0"/>
  </p:normalViewPr>
  <p:slideViewPr>
    <p:cSldViewPr>
      <p:cViewPr varScale="1">
        <p:scale>
          <a:sx n="101" d="100"/>
          <a:sy n="101" d="100"/>
        </p:scale>
        <p:origin x="2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27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9F145-0D28-44AF-AA66-8FB7C17533B1}" type="doc">
      <dgm:prSet loTypeId="urn:microsoft.com/office/officeart/2005/8/layout/vList3" loCatId="picture" qsTypeId="urn:microsoft.com/office/officeart/2005/8/quickstyle/simple4" qsCatId="simple" csTypeId="urn:microsoft.com/office/officeart/2005/8/colors/accent3_4" csCatId="accent3" phldr="1"/>
      <dgm:spPr/>
      <dgm:t>
        <a:bodyPr/>
        <a:lstStyle/>
        <a:p>
          <a:endParaRPr lang="es-MX"/>
        </a:p>
      </dgm:t>
    </dgm:pt>
    <dgm:pt modelId="{D95BBD27-9D3B-421F-B38E-7394D2664B43}">
      <dgm:prSet phldrT="[Texto]" custT="1"/>
      <dgm:spPr/>
      <dgm:t>
        <a:bodyPr/>
        <a:lstStyle/>
        <a:p>
          <a:r>
            <a:rPr lang="es-MX" sz="2300" b="1" dirty="0" smtClean="0"/>
            <a:t>Ejes Rectores </a:t>
          </a:r>
          <a:endParaRPr lang="es-MX" sz="2300" b="1" dirty="0"/>
        </a:p>
      </dgm:t>
    </dgm:pt>
    <dgm:pt modelId="{9DFA5C1F-77CE-4BE2-B2E5-F56A6CB25F7C}" type="parTrans" cxnId="{378A45AB-C009-4554-8F46-A4C36B638AB3}">
      <dgm:prSet/>
      <dgm:spPr/>
      <dgm:t>
        <a:bodyPr/>
        <a:lstStyle/>
        <a:p>
          <a:endParaRPr lang="es-MX"/>
        </a:p>
      </dgm:t>
    </dgm:pt>
    <dgm:pt modelId="{B43BC67B-0ED8-4FD3-A73A-FE1D8430B2A2}" type="sibTrans" cxnId="{378A45AB-C009-4554-8F46-A4C36B638AB3}">
      <dgm:prSet/>
      <dgm:spPr/>
      <dgm:t>
        <a:bodyPr/>
        <a:lstStyle/>
        <a:p>
          <a:endParaRPr lang="es-MX"/>
        </a:p>
      </dgm:t>
    </dgm:pt>
    <dgm:pt modelId="{45D4FE0C-BF7A-4782-8304-1E4F2670CF09}">
      <dgm:prSet phldrT="[Texto]" custT="1"/>
      <dgm:spPr/>
      <dgm:t>
        <a:bodyPr/>
        <a:lstStyle/>
        <a:p>
          <a:r>
            <a:rPr lang="es-MX" sz="2000" b="1" dirty="0" smtClean="0"/>
            <a:t>Avisos de Privacidad y Sistemas de Datos Personales  </a:t>
          </a:r>
          <a:endParaRPr lang="es-MX" sz="2000" b="1" dirty="0"/>
        </a:p>
      </dgm:t>
    </dgm:pt>
    <dgm:pt modelId="{A5FE41A9-F414-44BC-AA0D-7E6A3F542592}" type="parTrans" cxnId="{E8F3B3F6-C72D-4106-8F9A-F23FFE17D284}">
      <dgm:prSet/>
      <dgm:spPr/>
      <dgm:t>
        <a:bodyPr/>
        <a:lstStyle/>
        <a:p>
          <a:endParaRPr lang="es-MX"/>
        </a:p>
      </dgm:t>
    </dgm:pt>
    <dgm:pt modelId="{19E3EBB6-49BD-4D97-BC25-AA7BCAB830C9}" type="sibTrans" cxnId="{E8F3B3F6-C72D-4106-8F9A-F23FFE17D284}">
      <dgm:prSet/>
      <dgm:spPr/>
      <dgm:t>
        <a:bodyPr/>
        <a:lstStyle/>
        <a:p>
          <a:endParaRPr lang="es-MX"/>
        </a:p>
      </dgm:t>
    </dgm:pt>
    <dgm:pt modelId="{A6BF0BC7-3CE6-4985-B836-F32A7DECA18A}">
      <dgm:prSet phldrT="[Texto]" custT="1"/>
      <dgm:spPr/>
      <dgm:t>
        <a:bodyPr/>
        <a:lstStyle/>
        <a:p>
          <a:r>
            <a:rPr lang="es-MX" sz="2400" b="1" dirty="0" smtClean="0"/>
            <a:t>Evaluación de Impacto </a:t>
          </a:r>
          <a:endParaRPr lang="es-MX" sz="2400" b="1" dirty="0"/>
        </a:p>
      </dgm:t>
    </dgm:pt>
    <dgm:pt modelId="{AC751791-D96C-4894-AE3B-6A2684F8D761}" type="parTrans" cxnId="{69C933BB-5A02-4843-8739-DD6593CFC470}">
      <dgm:prSet/>
      <dgm:spPr/>
      <dgm:t>
        <a:bodyPr/>
        <a:lstStyle/>
        <a:p>
          <a:endParaRPr lang="es-MX"/>
        </a:p>
      </dgm:t>
    </dgm:pt>
    <dgm:pt modelId="{799061B8-B7C6-4D19-9EEC-AF00E56C4115}" type="sibTrans" cxnId="{69C933BB-5A02-4843-8739-DD6593CFC470}">
      <dgm:prSet/>
      <dgm:spPr/>
      <dgm:t>
        <a:bodyPr/>
        <a:lstStyle/>
        <a:p>
          <a:endParaRPr lang="es-MX"/>
        </a:p>
      </dgm:t>
    </dgm:pt>
    <dgm:pt modelId="{A2D646EE-0304-40EB-A816-DAA0CAC2967A}">
      <dgm:prSet phldrT="[Texto]" custT="1"/>
      <dgm:spPr/>
      <dgm:t>
        <a:bodyPr/>
        <a:lstStyle/>
        <a:p>
          <a:r>
            <a:rPr lang="es-MX" sz="1800" b="1" dirty="0" smtClean="0"/>
            <a:t>Sistema de Gestión de Seguridad y Documento de Seguridad </a:t>
          </a:r>
          <a:endParaRPr lang="es-MX" sz="1800" b="1" dirty="0"/>
        </a:p>
      </dgm:t>
    </dgm:pt>
    <dgm:pt modelId="{B93995F5-8DAD-43EA-8B55-0BE78A844E76}" type="parTrans" cxnId="{9BBC9258-0194-4896-89BF-6AB2D2CB0E5E}">
      <dgm:prSet/>
      <dgm:spPr/>
      <dgm:t>
        <a:bodyPr/>
        <a:lstStyle/>
        <a:p>
          <a:endParaRPr lang="es-MX"/>
        </a:p>
      </dgm:t>
    </dgm:pt>
    <dgm:pt modelId="{1DFDF428-03E4-4B99-AD7E-6FAA743FAB90}" type="sibTrans" cxnId="{9BBC9258-0194-4896-89BF-6AB2D2CB0E5E}">
      <dgm:prSet/>
      <dgm:spPr/>
      <dgm:t>
        <a:bodyPr/>
        <a:lstStyle/>
        <a:p>
          <a:endParaRPr lang="es-MX"/>
        </a:p>
      </dgm:t>
    </dgm:pt>
    <dgm:pt modelId="{76045F96-39B8-4CEC-9CA5-1C11A5FC353E}">
      <dgm:prSet phldrT="[Texto]" custT="1"/>
      <dgm:spPr/>
      <dgm:t>
        <a:bodyPr/>
        <a:lstStyle/>
        <a:p>
          <a:r>
            <a:rPr lang="es-MX" sz="2000" b="1" dirty="0" smtClean="0"/>
            <a:t>Procedimiento de Investigación y Verificación </a:t>
          </a:r>
          <a:endParaRPr lang="es-MX" sz="2000" b="1" dirty="0"/>
        </a:p>
      </dgm:t>
    </dgm:pt>
    <dgm:pt modelId="{AACF9AE0-855C-48B5-888A-B2EFBE339A03}" type="parTrans" cxnId="{17935514-FCAC-41A8-A9F3-855DE162D5C0}">
      <dgm:prSet/>
      <dgm:spPr/>
      <dgm:t>
        <a:bodyPr/>
        <a:lstStyle/>
        <a:p>
          <a:endParaRPr lang="es-MX"/>
        </a:p>
      </dgm:t>
    </dgm:pt>
    <dgm:pt modelId="{9C6676EF-BCDE-4A12-8FCE-5AF125D30EDC}" type="sibTrans" cxnId="{17935514-FCAC-41A8-A9F3-855DE162D5C0}">
      <dgm:prSet/>
      <dgm:spPr/>
      <dgm:t>
        <a:bodyPr/>
        <a:lstStyle/>
        <a:p>
          <a:endParaRPr lang="es-MX"/>
        </a:p>
      </dgm:t>
    </dgm:pt>
    <dgm:pt modelId="{264860A6-5483-40A3-B5BC-2594D73793B6}">
      <dgm:prSet phldrT="[Texto]" custT="1"/>
      <dgm:spPr/>
      <dgm:t>
        <a:bodyPr/>
        <a:lstStyle/>
        <a:p>
          <a:r>
            <a:rPr lang="es-MX" sz="1800" b="1" dirty="0" smtClean="0"/>
            <a:t>Procedimiento de solicitud ARCO, Recurso de revisión, estructura de la resolución. </a:t>
          </a:r>
          <a:endParaRPr lang="es-MX" sz="1800" b="1" dirty="0"/>
        </a:p>
      </dgm:t>
    </dgm:pt>
    <dgm:pt modelId="{AB256C6E-C2FC-4168-897D-C8DFA97D5FA2}" type="parTrans" cxnId="{1AD6E0F5-AA12-47D0-B507-BC8E51891235}">
      <dgm:prSet/>
      <dgm:spPr/>
      <dgm:t>
        <a:bodyPr/>
        <a:lstStyle/>
        <a:p>
          <a:endParaRPr lang="es-MX"/>
        </a:p>
      </dgm:t>
    </dgm:pt>
    <dgm:pt modelId="{37269DBA-F3AA-4A86-B6AD-37CDE0E85E5C}" type="sibTrans" cxnId="{1AD6E0F5-AA12-47D0-B507-BC8E51891235}">
      <dgm:prSet/>
      <dgm:spPr/>
      <dgm:t>
        <a:bodyPr/>
        <a:lstStyle/>
        <a:p>
          <a:endParaRPr lang="es-MX"/>
        </a:p>
      </dgm:t>
    </dgm:pt>
    <dgm:pt modelId="{BC72192A-9B2F-4595-967A-6D1660ED21D4}">
      <dgm:prSet phldrT="[Texto]" custT="1"/>
      <dgm:spPr/>
      <dgm:t>
        <a:bodyPr/>
        <a:lstStyle/>
        <a:p>
          <a:r>
            <a:rPr lang="es-MX" sz="2400" b="1" dirty="0" smtClean="0"/>
            <a:t>Auditorias Voluntarias </a:t>
          </a:r>
          <a:endParaRPr lang="es-MX" sz="2400" b="1" dirty="0"/>
        </a:p>
      </dgm:t>
    </dgm:pt>
    <dgm:pt modelId="{F496BEC6-BFE3-49C3-99F3-64F30C087D98}" type="parTrans" cxnId="{B971930F-1063-445E-9817-493AD8277E24}">
      <dgm:prSet/>
      <dgm:spPr/>
      <dgm:t>
        <a:bodyPr/>
        <a:lstStyle/>
        <a:p>
          <a:endParaRPr lang="es-MX"/>
        </a:p>
      </dgm:t>
    </dgm:pt>
    <dgm:pt modelId="{9D1572C5-4DCA-464F-ADF9-3E19FBD024B3}" type="sibTrans" cxnId="{B971930F-1063-445E-9817-493AD8277E24}">
      <dgm:prSet/>
      <dgm:spPr/>
      <dgm:t>
        <a:bodyPr/>
        <a:lstStyle/>
        <a:p>
          <a:endParaRPr lang="es-MX"/>
        </a:p>
      </dgm:t>
    </dgm:pt>
    <dgm:pt modelId="{8F73216C-51F5-4026-A9A5-ABF24DB418E0}">
      <dgm:prSet phldrT="[Texto]" custT="1"/>
      <dgm:spPr/>
      <dgm:t>
        <a:bodyPr/>
        <a:lstStyle/>
        <a:p>
          <a:r>
            <a:rPr lang="es-MX" sz="1800" b="1" dirty="0" smtClean="0"/>
            <a:t>Casos prácticos </a:t>
          </a:r>
          <a:endParaRPr lang="es-MX" sz="1800" b="1" dirty="0"/>
        </a:p>
      </dgm:t>
    </dgm:pt>
    <dgm:pt modelId="{15E45F3E-62ED-4DF5-B54B-D97913C8A529}" type="parTrans" cxnId="{0E3E905E-9A8E-4FA8-8099-A321EEBC98EC}">
      <dgm:prSet/>
      <dgm:spPr/>
      <dgm:t>
        <a:bodyPr/>
        <a:lstStyle/>
        <a:p>
          <a:endParaRPr lang="es-MX"/>
        </a:p>
      </dgm:t>
    </dgm:pt>
    <dgm:pt modelId="{25C81519-F7B6-4A59-B7E3-678AFE4D8DE4}" type="sibTrans" cxnId="{0E3E905E-9A8E-4FA8-8099-A321EEBC98EC}">
      <dgm:prSet/>
      <dgm:spPr/>
      <dgm:t>
        <a:bodyPr/>
        <a:lstStyle/>
        <a:p>
          <a:endParaRPr lang="es-MX"/>
        </a:p>
      </dgm:t>
    </dgm:pt>
    <dgm:pt modelId="{E7CC40D7-8AEE-4B6A-AF2A-689C32609BB2}" type="pres">
      <dgm:prSet presAssocID="{CBF9F145-0D28-44AF-AA66-8FB7C17533B1}" presName="linearFlow" presStyleCnt="0">
        <dgm:presLayoutVars>
          <dgm:dir/>
          <dgm:resizeHandles val="exact"/>
        </dgm:presLayoutVars>
      </dgm:prSet>
      <dgm:spPr/>
      <dgm:t>
        <a:bodyPr/>
        <a:lstStyle/>
        <a:p>
          <a:endParaRPr lang="es-MX"/>
        </a:p>
      </dgm:t>
    </dgm:pt>
    <dgm:pt modelId="{C49A8325-A2C0-450B-875A-782AE26693E0}" type="pres">
      <dgm:prSet presAssocID="{D95BBD27-9D3B-421F-B38E-7394D2664B43}" presName="composite" presStyleCnt="0"/>
      <dgm:spPr/>
      <dgm:t>
        <a:bodyPr/>
        <a:lstStyle/>
        <a:p>
          <a:endParaRPr lang="es-MX"/>
        </a:p>
      </dgm:t>
    </dgm:pt>
    <dgm:pt modelId="{0213E8D6-BA8B-427B-ACF5-DAB6EE588C20}" type="pres">
      <dgm:prSet presAssocID="{D95BBD27-9D3B-421F-B38E-7394D2664B43}" presName="imgShp" presStyleLbl="fgImgPlace1" presStyleIdx="0" presStyleCnt="8"/>
      <dgm:spPr>
        <a:blipFill>
          <a:blip xmlns:r="http://schemas.openxmlformats.org/officeDocument/2006/relationships" r:embed="rId1"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39000" r="-39000"/>
          </a:stretch>
        </a:blipFill>
      </dgm:spPr>
      <dgm:t>
        <a:bodyPr/>
        <a:lstStyle/>
        <a:p>
          <a:endParaRPr lang="es-MX"/>
        </a:p>
      </dgm:t>
    </dgm:pt>
    <dgm:pt modelId="{8780AE8E-2B60-4B18-AA38-5ECA15228FF6}" type="pres">
      <dgm:prSet presAssocID="{D95BBD27-9D3B-421F-B38E-7394D2664B43}" presName="txShp" presStyleLbl="node1" presStyleIdx="0" presStyleCnt="8">
        <dgm:presLayoutVars>
          <dgm:bulletEnabled val="1"/>
        </dgm:presLayoutVars>
      </dgm:prSet>
      <dgm:spPr/>
      <dgm:t>
        <a:bodyPr/>
        <a:lstStyle/>
        <a:p>
          <a:endParaRPr lang="es-MX"/>
        </a:p>
      </dgm:t>
    </dgm:pt>
    <dgm:pt modelId="{1805981C-3E36-4AA1-80B4-F6FBEE8013F6}" type="pres">
      <dgm:prSet presAssocID="{B43BC67B-0ED8-4FD3-A73A-FE1D8430B2A2}" presName="spacing" presStyleCnt="0"/>
      <dgm:spPr/>
      <dgm:t>
        <a:bodyPr/>
        <a:lstStyle/>
        <a:p>
          <a:endParaRPr lang="es-MX"/>
        </a:p>
      </dgm:t>
    </dgm:pt>
    <dgm:pt modelId="{DA54B9AB-2E14-408A-83B2-314D0F78E1BB}" type="pres">
      <dgm:prSet presAssocID="{45D4FE0C-BF7A-4782-8304-1E4F2670CF09}" presName="composite" presStyleCnt="0"/>
      <dgm:spPr/>
      <dgm:t>
        <a:bodyPr/>
        <a:lstStyle/>
        <a:p>
          <a:endParaRPr lang="es-MX"/>
        </a:p>
      </dgm:t>
    </dgm:pt>
    <dgm:pt modelId="{BFBA4FA4-BBEF-407A-9C71-4D17DA427CE2}" type="pres">
      <dgm:prSet presAssocID="{45D4FE0C-BF7A-4782-8304-1E4F2670CF09}" presName="imgShp" presStyleLbl="fgImgPlace1" presStyleIdx="1" presStyleCnt="8"/>
      <dgm:spPr>
        <a:blipFill>
          <a:blip xmlns:r="http://schemas.openxmlformats.org/officeDocument/2006/relationships" r:embed="rId2" cstate="print">
            <a:duotone>
              <a:schemeClr val="accent3">
                <a:hueOff val="2609"/>
                <a:satOff val="92"/>
                <a:lumOff val="-292"/>
                <a:alphaOff val="0"/>
                <a:shade val="20000"/>
                <a:satMod val="200000"/>
              </a:schemeClr>
              <a:schemeClr val="accent3">
                <a:hueOff val="2609"/>
                <a:satOff val="92"/>
                <a:lumOff val="-292"/>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es-MX"/>
        </a:p>
      </dgm:t>
    </dgm:pt>
    <dgm:pt modelId="{F311D790-239D-4D22-9FA0-5AF3B993163F}" type="pres">
      <dgm:prSet presAssocID="{45D4FE0C-BF7A-4782-8304-1E4F2670CF09}" presName="txShp" presStyleLbl="node1" presStyleIdx="1" presStyleCnt="8" custScaleY="145689" custLinFactNeighborY="-5162">
        <dgm:presLayoutVars>
          <dgm:bulletEnabled val="1"/>
        </dgm:presLayoutVars>
      </dgm:prSet>
      <dgm:spPr/>
      <dgm:t>
        <a:bodyPr/>
        <a:lstStyle/>
        <a:p>
          <a:endParaRPr lang="es-MX"/>
        </a:p>
      </dgm:t>
    </dgm:pt>
    <dgm:pt modelId="{C4B681BD-EC61-4BBB-A3A3-441E3BCE8735}" type="pres">
      <dgm:prSet presAssocID="{19E3EBB6-49BD-4D97-BC25-AA7BCAB830C9}" presName="spacing" presStyleCnt="0"/>
      <dgm:spPr/>
      <dgm:t>
        <a:bodyPr/>
        <a:lstStyle/>
        <a:p>
          <a:endParaRPr lang="es-MX"/>
        </a:p>
      </dgm:t>
    </dgm:pt>
    <dgm:pt modelId="{0515F7A8-1163-4E4F-B7B7-455719D592E7}" type="pres">
      <dgm:prSet presAssocID="{A2D646EE-0304-40EB-A816-DAA0CAC2967A}" presName="composite" presStyleCnt="0"/>
      <dgm:spPr/>
      <dgm:t>
        <a:bodyPr/>
        <a:lstStyle/>
        <a:p>
          <a:endParaRPr lang="es-MX"/>
        </a:p>
      </dgm:t>
    </dgm:pt>
    <dgm:pt modelId="{74ADEE25-EC42-4074-9DB8-13E52AFE411A}" type="pres">
      <dgm:prSet presAssocID="{A2D646EE-0304-40EB-A816-DAA0CAC2967A}" presName="imgShp" presStyleLbl="fgImgPlace1" presStyleIdx="2" presStyleCnt="8"/>
      <dgm:spPr>
        <a:blipFill>
          <a:blip xmlns:r="http://schemas.openxmlformats.org/officeDocument/2006/relationships" r:embed="rId3" cstate="print">
            <a:duotone>
              <a:schemeClr val="accent3">
                <a:hueOff val="5219"/>
                <a:satOff val="185"/>
                <a:lumOff val="-585"/>
                <a:alphaOff val="0"/>
                <a:shade val="20000"/>
                <a:satMod val="200000"/>
              </a:schemeClr>
              <a:schemeClr val="accent3">
                <a:hueOff val="5219"/>
                <a:satOff val="185"/>
                <a:lumOff val="-585"/>
                <a:alphaOff val="0"/>
                <a:tint val="12000"/>
                <a:satMod val="190000"/>
              </a:schemeClr>
            </a:duotone>
            <a:extLst>
              <a:ext uri="{28A0092B-C50C-407E-A947-70E740481C1C}">
                <a14:useLocalDpi xmlns:a14="http://schemas.microsoft.com/office/drawing/2010/main" val="0"/>
              </a:ext>
            </a:extLst>
          </a:blip>
          <a:srcRect/>
          <a:stretch>
            <a:fillRect l="-22000" r="-22000"/>
          </a:stretch>
        </a:blipFill>
      </dgm:spPr>
      <dgm:t>
        <a:bodyPr/>
        <a:lstStyle/>
        <a:p>
          <a:endParaRPr lang="es-MX"/>
        </a:p>
      </dgm:t>
    </dgm:pt>
    <dgm:pt modelId="{AC08E41C-C920-4AB5-99AD-4BA4C509E57A}" type="pres">
      <dgm:prSet presAssocID="{A2D646EE-0304-40EB-A816-DAA0CAC2967A}" presName="txShp" presStyleLbl="node1" presStyleIdx="2" presStyleCnt="8">
        <dgm:presLayoutVars>
          <dgm:bulletEnabled val="1"/>
        </dgm:presLayoutVars>
      </dgm:prSet>
      <dgm:spPr/>
      <dgm:t>
        <a:bodyPr/>
        <a:lstStyle/>
        <a:p>
          <a:endParaRPr lang="es-MX"/>
        </a:p>
      </dgm:t>
    </dgm:pt>
    <dgm:pt modelId="{88A6C11D-A567-4CFE-AF13-901C2503FF77}" type="pres">
      <dgm:prSet presAssocID="{1DFDF428-03E4-4B99-AD7E-6FAA743FAB90}" presName="spacing" presStyleCnt="0"/>
      <dgm:spPr/>
      <dgm:t>
        <a:bodyPr/>
        <a:lstStyle/>
        <a:p>
          <a:endParaRPr lang="es-MX"/>
        </a:p>
      </dgm:t>
    </dgm:pt>
    <dgm:pt modelId="{63A045B1-E339-46B0-B065-B02B2175248B}" type="pres">
      <dgm:prSet presAssocID="{76045F96-39B8-4CEC-9CA5-1C11A5FC353E}" presName="composite" presStyleCnt="0"/>
      <dgm:spPr/>
      <dgm:t>
        <a:bodyPr/>
        <a:lstStyle/>
        <a:p>
          <a:endParaRPr lang="es-MX"/>
        </a:p>
      </dgm:t>
    </dgm:pt>
    <dgm:pt modelId="{DBB947FF-A93F-4EE3-90E5-05C2DEE58449}" type="pres">
      <dgm:prSet presAssocID="{76045F96-39B8-4CEC-9CA5-1C11A5FC353E}" presName="imgShp" presStyleLbl="fgImgPlace1" presStyleIdx="3" presStyleCnt="8"/>
      <dgm:spPr>
        <a:blipFill>
          <a:blip xmlns:r="http://schemas.openxmlformats.org/officeDocument/2006/relationships" r:embed="rId4">
            <a:duotone>
              <a:schemeClr val="accent3">
                <a:hueOff val="7828"/>
                <a:satOff val="277"/>
                <a:lumOff val="-877"/>
                <a:alphaOff val="0"/>
                <a:shade val="20000"/>
                <a:satMod val="200000"/>
              </a:schemeClr>
              <a:schemeClr val="accent3">
                <a:hueOff val="7828"/>
                <a:satOff val="277"/>
                <a:lumOff val="-877"/>
                <a:alphaOff val="0"/>
                <a:tint val="12000"/>
                <a:satMod val="190000"/>
              </a:schemeClr>
            </a:duotone>
            <a:extLst>
              <a:ext uri="{28A0092B-C50C-407E-A947-70E740481C1C}">
                <a14:useLocalDpi xmlns:a14="http://schemas.microsoft.com/office/drawing/2010/main" val="0"/>
              </a:ext>
            </a:extLst>
          </a:blip>
          <a:srcRect/>
          <a:stretch>
            <a:fillRect l="-16000" r="-16000"/>
          </a:stretch>
        </a:blipFill>
      </dgm:spPr>
      <dgm:t>
        <a:bodyPr/>
        <a:lstStyle/>
        <a:p>
          <a:endParaRPr lang="es-MX"/>
        </a:p>
      </dgm:t>
    </dgm:pt>
    <dgm:pt modelId="{EC6C235E-29D9-4B7A-87C3-1C29C21627E5}" type="pres">
      <dgm:prSet presAssocID="{76045F96-39B8-4CEC-9CA5-1C11A5FC353E}" presName="txShp" presStyleLbl="node1" presStyleIdx="3" presStyleCnt="8" custLinFactNeighborX="-346" custLinFactNeighborY="2301">
        <dgm:presLayoutVars>
          <dgm:bulletEnabled val="1"/>
        </dgm:presLayoutVars>
      </dgm:prSet>
      <dgm:spPr/>
      <dgm:t>
        <a:bodyPr/>
        <a:lstStyle/>
        <a:p>
          <a:endParaRPr lang="es-MX"/>
        </a:p>
      </dgm:t>
    </dgm:pt>
    <dgm:pt modelId="{75B5378A-6DA2-44C4-BB43-06A50355CA54}" type="pres">
      <dgm:prSet presAssocID="{9C6676EF-BCDE-4A12-8FCE-5AF125D30EDC}" presName="spacing" presStyleCnt="0"/>
      <dgm:spPr/>
      <dgm:t>
        <a:bodyPr/>
        <a:lstStyle/>
        <a:p>
          <a:endParaRPr lang="es-MX"/>
        </a:p>
      </dgm:t>
    </dgm:pt>
    <dgm:pt modelId="{CEEA1EB8-7617-4087-B9EB-A188C96D054E}" type="pres">
      <dgm:prSet presAssocID="{A6BF0BC7-3CE6-4985-B836-F32A7DECA18A}" presName="composite" presStyleCnt="0"/>
      <dgm:spPr/>
      <dgm:t>
        <a:bodyPr/>
        <a:lstStyle/>
        <a:p>
          <a:endParaRPr lang="es-MX"/>
        </a:p>
      </dgm:t>
    </dgm:pt>
    <dgm:pt modelId="{665DED17-F1A3-4549-9884-7E376615213B}" type="pres">
      <dgm:prSet presAssocID="{A6BF0BC7-3CE6-4985-B836-F32A7DECA18A}" presName="imgShp" presStyleLbl="fgImgPlace1" presStyleIdx="4" presStyleCnt="8"/>
      <dgm:spPr>
        <a:blipFill>
          <a:blip xmlns:r="http://schemas.openxmlformats.org/officeDocument/2006/relationships" r:embed="rId5">
            <a:duotone>
              <a:schemeClr val="accent3">
                <a:hueOff val="10438"/>
                <a:satOff val="369"/>
                <a:lumOff val="-1169"/>
                <a:alphaOff val="0"/>
                <a:shade val="20000"/>
                <a:satMod val="200000"/>
              </a:schemeClr>
              <a:schemeClr val="accent3">
                <a:hueOff val="10438"/>
                <a:satOff val="369"/>
                <a:lumOff val="-1169"/>
                <a:alphaOff val="0"/>
                <a:tint val="12000"/>
                <a:satMod val="190000"/>
              </a:schemeClr>
            </a:duotone>
            <a:extLst>
              <a:ext uri="{28A0092B-C50C-407E-A947-70E740481C1C}">
                <a14:useLocalDpi xmlns:a14="http://schemas.microsoft.com/office/drawing/2010/main" val="0"/>
              </a:ext>
            </a:extLst>
          </a:blip>
          <a:srcRect/>
          <a:stretch>
            <a:fillRect l="-14000" r="-14000"/>
          </a:stretch>
        </a:blipFill>
      </dgm:spPr>
      <dgm:t>
        <a:bodyPr/>
        <a:lstStyle/>
        <a:p>
          <a:endParaRPr lang="es-MX"/>
        </a:p>
      </dgm:t>
    </dgm:pt>
    <dgm:pt modelId="{CE3ED170-A9B2-4C6C-B794-49B89084B9A4}" type="pres">
      <dgm:prSet presAssocID="{A6BF0BC7-3CE6-4985-B836-F32A7DECA18A}" presName="txShp" presStyleLbl="node1" presStyleIdx="4" presStyleCnt="8">
        <dgm:presLayoutVars>
          <dgm:bulletEnabled val="1"/>
        </dgm:presLayoutVars>
      </dgm:prSet>
      <dgm:spPr/>
      <dgm:t>
        <a:bodyPr/>
        <a:lstStyle/>
        <a:p>
          <a:endParaRPr lang="es-MX"/>
        </a:p>
      </dgm:t>
    </dgm:pt>
    <dgm:pt modelId="{30056C27-8BF6-477A-A0AB-03BCA44B00E7}" type="pres">
      <dgm:prSet presAssocID="{799061B8-B7C6-4D19-9EEC-AF00E56C4115}" presName="spacing" presStyleCnt="0"/>
      <dgm:spPr/>
      <dgm:t>
        <a:bodyPr/>
        <a:lstStyle/>
        <a:p>
          <a:endParaRPr lang="es-MX"/>
        </a:p>
      </dgm:t>
    </dgm:pt>
    <dgm:pt modelId="{2BA9D69A-6562-4298-9451-624545909077}" type="pres">
      <dgm:prSet presAssocID="{BC72192A-9B2F-4595-967A-6D1660ED21D4}" presName="composite" presStyleCnt="0"/>
      <dgm:spPr/>
      <dgm:t>
        <a:bodyPr/>
        <a:lstStyle/>
        <a:p>
          <a:endParaRPr lang="es-MX"/>
        </a:p>
      </dgm:t>
    </dgm:pt>
    <dgm:pt modelId="{DC6DD665-BE87-4F94-ABDC-CE1A7F6F1A3E}" type="pres">
      <dgm:prSet presAssocID="{BC72192A-9B2F-4595-967A-6D1660ED21D4}" presName="imgShp" presStyleLbl="fgImgPlace1" presStyleIdx="5" presStyleCnt="8"/>
      <dgm:spPr>
        <a:blipFill>
          <a:blip xmlns:r="http://schemas.openxmlformats.org/officeDocument/2006/relationships" r:embed="rId6">
            <a:duotone>
              <a:schemeClr val="accent3">
                <a:hueOff val="13047"/>
                <a:satOff val="461"/>
                <a:lumOff val="-1461"/>
                <a:alphaOff val="0"/>
                <a:shade val="20000"/>
                <a:satMod val="200000"/>
              </a:schemeClr>
              <a:schemeClr val="accent3">
                <a:hueOff val="13047"/>
                <a:satOff val="461"/>
                <a:lumOff val="-1461"/>
                <a:alphaOff val="0"/>
                <a:tint val="12000"/>
                <a:satMod val="190000"/>
              </a:schemeClr>
            </a:duotone>
            <a:extLst>
              <a:ext uri="{28A0092B-C50C-407E-A947-70E740481C1C}">
                <a14:useLocalDpi xmlns:a14="http://schemas.microsoft.com/office/drawing/2010/main" val="0"/>
              </a:ext>
            </a:extLst>
          </a:blip>
          <a:srcRect/>
          <a:stretch>
            <a:fillRect l="-24000" r="-24000"/>
          </a:stretch>
        </a:blipFill>
      </dgm:spPr>
      <dgm:t>
        <a:bodyPr/>
        <a:lstStyle/>
        <a:p>
          <a:endParaRPr lang="es-MX"/>
        </a:p>
      </dgm:t>
    </dgm:pt>
    <dgm:pt modelId="{EA4330EC-DA42-4553-ABCF-3294E99957CC}" type="pres">
      <dgm:prSet presAssocID="{BC72192A-9B2F-4595-967A-6D1660ED21D4}" presName="txShp" presStyleLbl="node1" presStyleIdx="5" presStyleCnt="8">
        <dgm:presLayoutVars>
          <dgm:bulletEnabled val="1"/>
        </dgm:presLayoutVars>
      </dgm:prSet>
      <dgm:spPr/>
      <dgm:t>
        <a:bodyPr/>
        <a:lstStyle/>
        <a:p>
          <a:endParaRPr lang="es-MX"/>
        </a:p>
      </dgm:t>
    </dgm:pt>
    <dgm:pt modelId="{3899CB33-FB63-42A7-9427-7761BE99ABB4}" type="pres">
      <dgm:prSet presAssocID="{9D1572C5-4DCA-464F-ADF9-3E19FBD024B3}" presName="spacing" presStyleCnt="0"/>
      <dgm:spPr/>
      <dgm:t>
        <a:bodyPr/>
        <a:lstStyle/>
        <a:p>
          <a:endParaRPr lang="es-MX"/>
        </a:p>
      </dgm:t>
    </dgm:pt>
    <dgm:pt modelId="{597C7D3E-D627-4EE9-BBE0-0B571409F151}" type="pres">
      <dgm:prSet presAssocID="{264860A6-5483-40A3-B5BC-2594D73793B6}" presName="composite" presStyleCnt="0"/>
      <dgm:spPr/>
      <dgm:t>
        <a:bodyPr/>
        <a:lstStyle/>
        <a:p>
          <a:endParaRPr lang="es-MX"/>
        </a:p>
      </dgm:t>
    </dgm:pt>
    <dgm:pt modelId="{B283328D-10EF-4CF3-94CC-14445BADAFD7}" type="pres">
      <dgm:prSet presAssocID="{264860A6-5483-40A3-B5BC-2594D73793B6}" presName="imgShp" presStyleLbl="fgImgPlace1" presStyleIdx="6" presStyleCnt="8"/>
      <dgm:spPr>
        <a:blipFill>
          <a:blip xmlns:r="http://schemas.openxmlformats.org/officeDocument/2006/relationships" r:embed="rId7" cstate="print">
            <a:duotone>
              <a:schemeClr val="accent3">
                <a:hueOff val="15657"/>
                <a:satOff val="554"/>
                <a:lumOff val="-1754"/>
                <a:alphaOff val="0"/>
                <a:shade val="20000"/>
                <a:satMod val="200000"/>
              </a:schemeClr>
              <a:schemeClr val="accent3">
                <a:hueOff val="15657"/>
                <a:satOff val="554"/>
                <a:lumOff val="-1754"/>
                <a:alphaOff val="0"/>
                <a:tint val="12000"/>
                <a:satMod val="190000"/>
              </a:schemeClr>
            </a:duotone>
            <a:extLst>
              <a:ext uri="{28A0092B-C50C-407E-A947-70E740481C1C}">
                <a14:useLocalDpi xmlns:a14="http://schemas.microsoft.com/office/drawing/2010/main" val="0"/>
              </a:ext>
            </a:extLst>
          </a:blip>
          <a:srcRect/>
          <a:stretch>
            <a:fillRect l="-71000" r="-71000"/>
          </a:stretch>
        </a:blipFill>
      </dgm:spPr>
      <dgm:t>
        <a:bodyPr/>
        <a:lstStyle/>
        <a:p>
          <a:endParaRPr lang="es-MX"/>
        </a:p>
      </dgm:t>
    </dgm:pt>
    <dgm:pt modelId="{419E98F1-F247-454A-8D19-300E71348897}" type="pres">
      <dgm:prSet presAssocID="{264860A6-5483-40A3-B5BC-2594D73793B6}" presName="txShp" presStyleLbl="node1" presStyleIdx="6" presStyleCnt="8">
        <dgm:presLayoutVars>
          <dgm:bulletEnabled val="1"/>
        </dgm:presLayoutVars>
      </dgm:prSet>
      <dgm:spPr/>
      <dgm:t>
        <a:bodyPr/>
        <a:lstStyle/>
        <a:p>
          <a:endParaRPr lang="es-MX"/>
        </a:p>
      </dgm:t>
    </dgm:pt>
    <dgm:pt modelId="{8C2AE0D0-E6F9-4A43-B619-0DC2FC7FDABA}" type="pres">
      <dgm:prSet presAssocID="{37269DBA-F3AA-4A86-B6AD-37CDE0E85E5C}" presName="spacing" presStyleCnt="0"/>
      <dgm:spPr/>
      <dgm:t>
        <a:bodyPr/>
        <a:lstStyle/>
        <a:p>
          <a:endParaRPr lang="es-MX"/>
        </a:p>
      </dgm:t>
    </dgm:pt>
    <dgm:pt modelId="{E0C3E29D-5A41-402B-B928-01742649D6DD}" type="pres">
      <dgm:prSet presAssocID="{8F73216C-51F5-4026-A9A5-ABF24DB418E0}" presName="composite" presStyleCnt="0"/>
      <dgm:spPr/>
      <dgm:t>
        <a:bodyPr/>
        <a:lstStyle/>
        <a:p>
          <a:endParaRPr lang="es-MX"/>
        </a:p>
      </dgm:t>
    </dgm:pt>
    <dgm:pt modelId="{3AA955B0-799D-4AFA-91DB-E9063F0F9FE4}" type="pres">
      <dgm:prSet presAssocID="{8F73216C-51F5-4026-A9A5-ABF24DB418E0}" presName="imgShp" presStyleLbl="fgImgPlace1" presStyleIdx="7" presStyleCnt="8"/>
      <dgm:spPr>
        <a:blipFill>
          <a:blip xmlns:r="http://schemas.openxmlformats.org/officeDocument/2006/relationships" r:embed="rId8" cstate="print">
            <a:duotone>
              <a:schemeClr val="accent3">
                <a:hueOff val="18266"/>
                <a:satOff val="646"/>
                <a:lumOff val="-2046"/>
                <a:alphaOff val="0"/>
                <a:shade val="20000"/>
                <a:satMod val="200000"/>
              </a:schemeClr>
              <a:schemeClr val="accent3">
                <a:hueOff val="18266"/>
                <a:satOff val="646"/>
                <a:lumOff val="-2046"/>
                <a:alphaOff val="0"/>
                <a:tint val="12000"/>
                <a:satMod val="190000"/>
              </a:schemeClr>
            </a:duotone>
            <a:extLst>
              <a:ext uri="{28A0092B-C50C-407E-A947-70E740481C1C}">
                <a14:useLocalDpi xmlns:a14="http://schemas.microsoft.com/office/drawing/2010/main" val="0"/>
              </a:ext>
            </a:extLst>
          </a:blip>
          <a:srcRect/>
          <a:stretch>
            <a:fillRect l="-14000" r="-14000"/>
          </a:stretch>
        </a:blipFill>
      </dgm:spPr>
      <dgm:t>
        <a:bodyPr/>
        <a:lstStyle/>
        <a:p>
          <a:endParaRPr lang="es-MX"/>
        </a:p>
      </dgm:t>
    </dgm:pt>
    <dgm:pt modelId="{C84756A2-848F-46DC-B511-351A11714F5D}" type="pres">
      <dgm:prSet presAssocID="{8F73216C-51F5-4026-A9A5-ABF24DB418E0}" presName="txShp" presStyleLbl="node1" presStyleIdx="7" presStyleCnt="8">
        <dgm:presLayoutVars>
          <dgm:bulletEnabled val="1"/>
        </dgm:presLayoutVars>
      </dgm:prSet>
      <dgm:spPr/>
      <dgm:t>
        <a:bodyPr/>
        <a:lstStyle/>
        <a:p>
          <a:endParaRPr lang="es-MX"/>
        </a:p>
      </dgm:t>
    </dgm:pt>
  </dgm:ptLst>
  <dgm:cxnLst>
    <dgm:cxn modelId="{B5033EB4-42E6-4DC5-9B9E-AB85D779C57F}" type="presOf" srcId="{D95BBD27-9D3B-421F-B38E-7394D2664B43}" destId="{8780AE8E-2B60-4B18-AA38-5ECA15228FF6}" srcOrd="0" destOrd="0" presId="urn:microsoft.com/office/officeart/2005/8/layout/vList3"/>
    <dgm:cxn modelId="{B971930F-1063-445E-9817-493AD8277E24}" srcId="{CBF9F145-0D28-44AF-AA66-8FB7C17533B1}" destId="{BC72192A-9B2F-4595-967A-6D1660ED21D4}" srcOrd="5" destOrd="0" parTransId="{F496BEC6-BFE3-49C3-99F3-64F30C087D98}" sibTransId="{9D1572C5-4DCA-464F-ADF9-3E19FBD024B3}"/>
    <dgm:cxn modelId="{9BBC9258-0194-4896-89BF-6AB2D2CB0E5E}" srcId="{CBF9F145-0D28-44AF-AA66-8FB7C17533B1}" destId="{A2D646EE-0304-40EB-A816-DAA0CAC2967A}" srcOrd="2" destOrd="0" parTransId="{B93995F5-8DAD-43EA-8B55-0BE78A844E76}" sibTransId="{1DFDF428-03E4-4B99-AD7E-6FAA743FAB90}"/>
    <dgm:cxn modelId="{B4413E44-9B16-41DD-85DF-E49CB4235290}" type="presOf" srcId="{CBF9F145-0D28-44AF-AA66-8FB7C17533B1}" destId="{E7CC40D7-8AEE-4B6A-AF2A-689C32609BB2}" srcOrd="0" destOrd="0" presId="urn:microsoft.com/office/officeart/2005/8/layout/vList3"/>
    <dgm:cxn modelId="{D315934E-F438-4E11-80F3-1A3AF7C1C78B}" type="presOf" srcId="{45D4FE0C-BF7A-4782-8304-1E4F2670CF09}" destId="{F311D790-239D-4D22-9FA0-5AF3B993163F}" srcOrd="0" destOrd="0" presId="urn:microsoft.com/office/officeart/2005/8/layout/vList3"/>
    <dgm:cxn modelId="{1AD6E0F5-AA12-47D0-B507-BC8E51891235}" srcId="{CBF9F145-0D28-44AF-AA66-8FB7C17533B1}" destId="{264860A6-5483-40A3-B5BC-2594D73793B6}" srcOrd="6" destOrd="0" parTransId="{AB256C6E-C2FC-4168-897D-C8DFA97D5FA2}" sibTransId="{37269DBA-F3AA-4A86-B6AD-37CDE0E85E5C}"/>
    <dgm:cxn modelId="{5E82755A-271E-4B6D-8B73-334BA4251D0E}" type="presOf" srcId="{76045F96-39B8-4CEC-9CA5-1C11A5FC353E}" destId="{EC6C235E-29D9-4B7A-87C3-1C29C21627E5}" srcOrd="0" destOrd="0" presId="urn:microsoft.com/office/officeart/2005/8/layout/vList3"/>
    <dgm:cxn modelId="{5E5C1819-AC68-4E6F-B7B3-ED51A21B5FA2}" type="presOf" srcId="{BC72192A-9B2F-4595-967A-6D1660ED21D4}" destId="{EA4330EC-DA42-4553-ABCF-3294E99957CC}" srcOrd="0" destOrd="0" presId="urn:microsoft.com/office/officeart/2005/8/layout/vList3"/>
    <dgm:cxn modelId="{0E3E905E-9A8E-4FA8-8099-A321EEBC98EC}" srcId="{CBF9F145-0D28-44AF-AA66-8FB7C17533B1}" destId="{8F73216C-51F5-4026-A9A5-ABF24DB418E0}" srcOrd="7" destOrd="0" parTransId="{15E45F3E-62ED-4DF5-B54B-D97913C8A529}" sibTransId="{25C81519-F7B6-4A59-B7E3-678AFE4D8DE4}"/>
    <dgm:cxn modelId="{E8F3B3F6-C72D-4106-8F9A-F23FFE17D284}" srcId="{CBF9F145-0D28-44AF-AA66-8FB7C17533B1}" destId="{45D4FE0C-BF7A-4782-8304-1E4F2670CF09}" srcOrd="1" destOrd="0" parTransId="{A5FE41A9-F414-44BC-AA0D-7E6A3F542592}" sibTransId="{19E3EBB6-49BD-4D97-BC25-AA7BCAB830C9}"/>
    <dgm:cxn modelId="{DFAD595D-8457-45E7-986A-51DCA3054D91}" type="presOf" srcId="{264860A6-5483-40A3-B5BC-2594D73793B6}" destId="{419E98F1-F247-454A-8D19-300E71348897}" srcOrd="0" destOrd="0" presId="urn:microsoft.com/office/officeart/2005/8/layout/vList3"/>
    <dgm:cxn modelId="{0B970517-3374-46AE-8ACA-C46EF1BD1C8B}" type="presOf" srcId="{A6BF0BC7-3CE6-4985-B836-F32A7DECA18A}" destId="{CE3ED170-A9B2-4C6C-B794-49B89084B9A4}" srcOrd="0" destOrd="0" presId="urn:microsoft.com/office/officeart/2005/8/layout/vList3"/>
    <dgm:cxn modelId="{E1D5AFD0-C6A8-47E4-B51E-2E7628008B6B}" type="presOf" srcId="{8F73216C-51F5-4026-A9A5-ABF24DB418E0}" destId="{C84756A2-848F-46DC-B511-351A11714F5D}" srcOrd="0" destOrd="0" presId="urn:microsoft.com/office/officeart/2005/8/layout/vList3"/>
    <dgm:cxn modelId="{17935514-FCAC-41A8-A9F3-855DE162D5C0}" srcId="{CBF9F145-0D28-44AF-AA66-8FB7C17533B1}" destId="{76045F96-39B8-4CEC-9CA5-1C11A5FC353E}" srcOrd="3" destOrd="0" parTransId="{AACF9AE0-855C-48B5-888A-B2EFBE339A03}" sibTransId="{9C6676EF-BCDE-4A12-8FCE-5AF125D30EDC}"/>
    <dgm:cxn modelId="{69C933BB-5A02-4843-8739-DD6593CFC470}" srcId="{CBF9F145-0D28-44AF-AA66-8FB7C17533B1}" destId="{A6BF0BC7-3CE6-4985-B836-F32A7DECA18A}" srcOrd="4" destOrd="0" parTransId="{AC751791-D96C-4894-AE3B-6A2684F8D761}" sibTransId="{799061B8-B7C6-4D19-9EEC-AF00E56C4115}"/>
    <dgm:cxn modelId="{A8619D22-B265-4392-B679-9831CE5F277C}" type="presOf" srcId="{A2D646EE-0304-40EB-A816-DAA0CAC2967A}" destId="{AC08E41C-C920-4AB5-99AD-4BA4C509E57A}" srcOrd="0" destOrd="0" presId="urn:microsoft.com/office/officeart/2005/8/layout/vList3"/>
    <dgm:cxn modelId="{378A45AB-C009-4554-8F46-A4C36B638AB3}" srcId="{CBF9F145-0D28-44AF-AA66-8FB7C17533B1}" destId="{D95BBD27-9D3B-421F-B38E-7394D2664B43}" srcOrd="0" destOrd="0" parTransId="{9DFA5C1F-77CE-4BE2-B2E5-F56A6CB25F7C}" sibTransId="{B43BC67B-0ED8-4FD3-A73A-FE1D8430B2A2}"/>
    <dgm:cxn modelId="{C2244408-091A-4DEE-8968-E3B9E86A7D4E}" type="presParOf" srcId="{E7CC40D7-8AEE-4B6A-AF2A-689C32609BB2}" destId="{C49A8325-A2C0-450B-875A-782AE26693E0}" srcOrd="0" destOrd="0" presId="urn:microsoft.com/office/officeart/2005/8/layout/vList3"/>
    <dgm:cxn modelId="{7E9D0EAF-79B1-4FD7-A63C-D5DA20B06B64}" type="presParOf" srcId="{C49A8325-A2C0-450B-875A-782AE26693E0}" destId="{0213E8D6-BA8B-427B-ACF5-DAB6EE588C20}" srcOrd="0" destOrd="0" presId="urn:microsoft.com/office/officeart/2005/8/layout/vList3"/>
    <dgm:cxn modelId="{69306991-E3C1-4FE6-B7F5-35E78C0504B9}" type="presParOf" srcId="{C49A8325-A2C0-450B-875A-782AE26693E0}" destId="{8780AE8E-2B60-4B18-AA38-5ECA15228FF6}" srcOrd="1" destOrd="0" presId="urn:microsoft.com/office/officeart/2005/8/layout/vList3"/>
    <dgm:cxn modelId="{3F6C6328-3D16-4C9D-9B63-B53BB5B51754}" type="presParOf" srcId="{E7CC40D7-8AEE-4B6A-AF2A-689C32609BB2}" destId="{1805981C-3E36-4AA1-80B4-F6FBEE8013F6}" srcOrd="1" destOrd="0" presId="urn:microsoft.com/office/officeart/2005/8/layout/vList3"/>
    <dgm:cxn modelId="{13850CC5-F1A0-446F-98BD-702B8432A7AE}" type="presParOf" srcId="{E7CC40D7-8AEE-4B6A-AF2A-689C32609BB2}" destId="{DA54B9AB-2E14-408A-83B2-314D0F78E1BB}" srcOrd="2" destOrd="0" presId="urn:microsoft.com/office/officeart/2005/8/layout/vList3"/>
    <dgm:cxn modelId="{D81BB0AF-5CA7-4551-B05D-642C2CC02417}" type="presParOf" srcId="{DA54B9AB-2E14-408A-83B2-314D0F78E1BB}" destId="{BFBA4FA4-BBEF-407A-9C71-4D17DA427CE2}" srcOrd="0" destOrd="0" presId="urn:microsoft.com/office/officeart/2005/8/layout/vList3"/>
    <dgm:cxn modelId="{AC78BE75-53B7-4110-98CC-8267A618AE15}" type="presParOf" srcId="{DA54B9AB-2E14-408A-83B2-314D0F78E1BB}" destId="{F311D790-239D-4D22-9FA0-5AF3B993163F}" srcOrd="1" destOrd="0" presId="urn:microsoft.com/office/officeart/2005/8/layout/vList3"/>
    <dgm:cxn modelId="{5AE755FC-06DC-4657-9917-CBE513AEFEB5}" type="presParOf" srcId="{E7CC40D7-8AEE-4B6A-AF2A-689C32609BB2}" destId="{C4B681BD-EC61-4BBB-A3A3-441E3BCE8735}" srcOrd="3" destOrd="0" presId="urn:microsoft.com/office/officeart/2005/8/layout/vList3"/>
    <dgm:cxn modelId="{C4DF0132-5286-4888-947E-9BA32D7EEA30}" type="presParOf" srcId="{E7CC40D7-8AEE-4B6A-AF2A-689C32609BB2}" destId="{0515F7A8-1163-4E4F-B7B7-455719D592E7}" srcOrd="4" destOrd="0" presId="urn:microsoft.com/office/officeart/2005/8/layout/vList3"/>
    <dgm:cxn modelId="{E498609E-3117-493E-9478-442087DD54CD}" type="presParOf" srcId="{0515F7A8-1163-4E4F-B7B7-455719D592E7}" destId="{74ADEE25-EC42-4074-9DB8-13E52AFE411A}" srcOrd="0" destOrd="0" presId="urn:microsoft.com/office/officeart/2005/8/layout/vList3"/>
    <dgm:cxn modelId="{5B89DD26-67BD-42F9-9E80-801D6E13C910}" type="presParOf" srcId="{0515F7A8-1163-4E4F-B7B7-455719D592E7}" destId="{AC08E41C-C920-4AB5-99AD-4BA4C509E57A}" srcOrd="1" destOrd="0" presId="urn:microsoft.com/office/officeart/2005/8/layout/vList3"/>
    <dgm:cxn modelId="{93639869-747E-4AE9-83F7-7AE2C063CF6D}" type="presParOf" srcId="{E7CC40D7-8AEE-4B6A-AF2A-689C32609BB2}" destId="{88A6C11D-A567-4CFE-AF13-901C2503FF77}" srcOrd="5" destOrd="0" presId="urn:microsoft.com/office/officeart/2005/8/layout/vList3"/>
    <dgm:cxn modelId="{DEAF4A3A-2E60-4010-8CF6-3956259BCE22}" type="presParOf" srcId="{E7CC40D7-8AEE-4B6A-AF2A-689C32609BB2}" destId="{63A045B1-E339-46B0-B065-B02B2175248B}" srcOrd="6" destOrd="0" presId="urn:microsoft.com/office/officeart/2005/8/layout/vList3"/>
    <dgm:cxn modelId="{928092B3-632A-4BD3-87D9-613006CCF679}" type="presParOf" srcId="{63A045B1-E339-46B0-B065-B02B2175248B}" destId="{DBB947FF-A93F-4EE3-90E5-05C2DEE58449}" srcOrd="0" destOrd="0" presId="urn:microsoft.com/office/officeart/2005/8/layout/vList3"/>
    <dgm:cxn modelId="{D8403679-642A-4474-8F2A-B4453B8C6442}" type="presParOf" srcId="{63A045B1-E339-46B0-B065-B02B2175248B}" destId="{EC6C235E-29D9-4B7A-87C3-1C29C21627E5}" srcOrd="1" destOrd="0" presId="urn:microsoft.com/office/officeart/2005/8/layout/vList3"/>
    <dgm:cxn modelId="{1F3A6B74-690B-4FAF-BDB5-567875E4A443}" type="presParOf" srcId="{E7CC40D7-8AEE-4B6A-AF2A-689C32609BB2}" destId="{75B5378A-6DA2-44C4-BB43-06A50355CA54}" srcOrd="7" destOrd="0" presId="urn:microsoft.com/office/officeart/2005/8/layout/vList3"/>
    <dgm:cxn modelId="{FAFF2E86-8EF5-4874-AA3D-D504B9643548}" type="presParOf" srcId="{E7CC40D7-8AEE-4B6A-AF2A-689C32609BB2}" destId="{CEEA1EB8-7617-4087-B9EB-A188C96D054E}" srcOrd="8" destOrd="0" presId="urn:microsoft.com/office/officeart/2005/8/layout/vList3"/>
    <dgm:cxn modelId="{3BC2B3BA-5D6C-4F43-86EB-9D8F64B534D5}" type="presParOf" srcId="{CEEA1EB8-7617-4087-B9EB-A188C96D054E}" destId="{665DED17-F1A3-4549-9884-7E376615213B}" srcOrd="0" destOrd="0" presId="urn:microsoft.com/office/officeart/2005/8/layout/vList3"/>
    <dgm:cxn modelId="{142F0AFF-C791-4928-8314-6BA7013E7897}" type="presParOf" srcId="{CEEA1EB8-7617-4087-B9EB-A188C96D054E}" destId="{CE3ED170-A9B2-4C6C-B794-49B89084B9A4}" srcOrd="1" destOrd="0" presId="urn:microsoft.com/office/officeart/2005/8/layout/vList3"/>
    <dgm:cxn modelId="{7B551E8B-D927-4958-997B-679D325829AE}" type="presParOf" srcId="{E7CC40D7-8AEE-4B6A-AF2A-689C32609BB2}" destId="{30056C27-8BF6-477A-A0AB-03BCA44B00E7}" srcOrd="9" destOrd="0" presId="urn:microsoft.com/office/officeart/2005/8/layout/vList3"/>
    <dgm:cxn modelId="{90DA81E9-8308-4427-8CB1-69F3A1F07036}" type="presParOf" srcId="{E7CC40D7-8AEE-4B6A-AF2A-689C32609BB2}" destId="{2BA9D69A-6562-4298-9451-624545909077}" srcOrd="10" destOrd="0" presId="urn:microsoft.com/office/officeart/2005/8/layout/vList3"/>
    <dgm:cxn modelId="{AA00FACC-5056-47D2-9548-BB2C7FBFDE27}" type="presParOf" srcId="{2BA9D69A-6562-4298-9451-624545909077}" destId="{DC6DD665-BE87-4F94-ABDC-CE1A7F6F1A3E}" srcOrd="0" destOrd="0" presId="urn:microsoft.com/office/officeart/2005/8/layout/vList3"/>
    <dgm:cxn modelId="{82FD00A9-028A-4EB6-A271-939C786E0B71}" type="presParOf" srcId="{2BA9D69A-6562-4298-9451-624545909077}" destId="{EA4330EC-DA42-4553-ABCF-3294E99957CC}" srcOrd="1" destOrd="0" presId="urn:microsoft.com/office/officeart/2005/8/layout/vList3"/>
    <dgm:cxn modelId="{8B830732-A8D8-4756-BC6D-F93DA7563513}" type="presParOf" srcId="{E7CC40D7-8AEE-4B6A-AF2A-689C32609BB2}" destId="{3899CB33-FB63-42A7-9427-7761BE99ABB4}" srcOrd="11" destOrd="0" presId="urn:microsoft.com/office/officeart/2005/8/layout/vList3"/>
    <dgm:cxn modelId="{8B4DFB2D-5C14-471A-B982-1A82357AF06E}" type="presParOf" srcId="{E7CC40D7-8AEE-4B6A-AF2A-689C32609BB2}" destId="{597C7D3E-D627-4EE9-BBE0-0B571409F151}" srcOrd="12" destOrd="0" presId="urn:microsoft.com/office/officeart/2005/8/layout/vList3"/>
    <dgm:cxn modelId="{A77F4E7E-7225-49F2-A291-64FBFBC392DF}" type="presParOf" srcId="{597C7D3E-D627-4EE9-BBE0-0B571409F151}" destId="{B283328D-10EF-4CF3-94CC-14445BADAFD7}" srcOrd="0" destOrd="0" presId="urn:microsoft.com/office/officeart/2005/8/layout/vList3"/>
    <dgm:cxn modelId="{FBCEABAB-5A73-4D0D-A9FE-45A9A9860F88}" type="presParOf" srcId="{597C7D3E-D627-4EE9-BBE0-0B571409F151}" destId="{419E98F1-F247-454A-8D19-300E71348897}" srcOrd="1" destOrd="0" presId="urn:microsoft.com/office/officeart/2005/8/layout/vList3"/>
    <dgm:cxn modelId="{D7128C98-BD7E-4DD9-85A5-DAC2FFE3631F}" type="presParOf" srcId="{E7CC40D7-8AEE-4B6A-AF2A-689C32609BB2}" destId="{8C2AE0D0-E6F9-4A43-B619-0DC2FC7FDABA}" srcOrd="13" destOrd="0" presId="urn:microsoft.com/office/officeart/2005/8/layout/vList3"/>
    <dgm:cxn modelId="{4FD28251-50F5-4891-A0F1-5619E394946B}" type="presParOf" srcId="{E7CC40D7-8AEE-4B6A-AF2A-689C32609BB2}" destId="{E0C3E29D-5A41-402B-B928-01742649D6DD}" srcOrd="14" destOrd="0" presId="urn:microsoft.com/office/officeart/2005/8/layout/vList3"/>
    <dgm:cxn modelId="{0D5606F6-1CB7-4717-BDC8-6159AF689E3B}" type="presParOf" srcId="{E0C3E29D-5A41-402B-B928-01742649D6DD}" destId="{3AA955B0-799D-4AFA-91DB-E9063F0F9FE4}" srcOrd="0" destOrd="0" presId="urn:microsoft.com/office/officeart/2005/8/layout/vList3"/>
    <dgm:cxn modelId="{995463E1-D79C-4C8C-9D53-2729E756BEDC}" type="presParOf" srcId="{E0C3E29D-5A41-402B-B928-01742649D6DD}" destId="{C84756A2-848F-46DC-B511-351A11714F5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E34DD292-4F1B-4DE2-9186-2A98C3E8500A}" type="doc">
      <dgm:prSet loTypeId="urn:microsoft.com/office/officeart/2005/8/layout/matrix3" loCatId="matrix" qsTypeId="urn:microsoft.com/office/officeart/2005/8/quickstyle/simple1" qsCatId="simple" csTypeId="urn:microsoft.com/office/officeart/2005/8/colors/accent5_1" csCatId="accent5" phldr="1"/>
      <dgm:spPr/>
    </dgm:pt>
    <dgm:pt modelId="{7605AEFD-54F3-4B14-B39D-B900F387470F}">
      <dgm:prSet phldrT="[Texto]" custT="1"/>
      <dgm:spPr/>
      <dgm:t>
        <a:bodyPr/>
        <a:lstStyle/>
        <a:p>
          <a:r>
            <a:rPr lang="es-MX" sz="2000" dirty="0" smtClean="0"/>
            <a:t>Identificación y descripción de riesgos </a:t>
          </a:r>
          <a:endParaRPr lang="es-MX" sz="2000" dirty="0"/>
        </a:p>
      </dgm:t>
    </dgm:pt>
    <dgm:pt modelId="{4DABF5E5-D1E1-47EC-B087-ED03D6863075}" type="parTrans" cxnId="{26F3F7BE-328E-410B-B893-DF7BB432773F}">
      <dgm:prSet/>
      <dgm:spPr/>
      <dgm:t>
        <a:bodyPr/>
        <a:lstStyle/>
        <a:p>
          <a:endParaRPr lang="es-MX"/>
        </a:p>
      </dgm:t>
    </dgm:pt>
    <dgm:pt modelId="{3BBB95C7-AB23-4B9A-9F6E-BF2C71DDC5AE}" type="sibTrans" cxnId="{26F3F7BE-328E-410B-B893-DF7BB432773F}">
      <dgm:prSet/>
      <dgm:spPr/>
      <dgm:t>
        <a:bodyPr/>
        <a:lstStyle/>
        <a:p>
          <a:endParaRPr lang="es-MX"/>
        </a:p>
      </dgm:t>
    </dgm:pt>
    <dgm:pt modelId="{73E093BD-34D0-45F4-BA38-3340B31E13C1}">
      <dgm:prSet phldrT="[Texto]" custT="1"/>
      <dgm:spPr/>
      <dgm:t>
        <a:bodyPr/>
        <a:lstStyle/>
        <a:p>
          <a:r>
            <a:rPr lang="es-MX" sz="2000" dirty="0" smtClean="0"/>
            <a:t>Acciones y gestión de riesgos </a:t>
          </a:r>
          <a:endParaRPr lang="es-MX" sz="2000" dirty="0"/>
        </a:p>
      </dgm:t>
    </dgm:pt>
    <dgm:pt modelId="{9293AA02-6986-419C-ADAB-490EB639A080}" type="parTrans" cxnId="{B9B1660B-8E91-47BC-B8BE-5C988D2C9BB5}">
      <dgm:prSet/>
      <dgm:spPr/>
      <dgm:t>
        <a:bodyPr/>
        <a:lstStyle/>
        <a:p>
          <a:endParaRPr lang="es-MX"/>
        </a:p>
      </dgm:t>
    </dgm:pt>
    <dgm:pt modelId="{C7B88497-D68A-40D5-82A0-C473092A7E7C}" type="sibTrans" cxnId="{B9B1660B-8E91-47BC-B8BE-5C988D2C9BB5}">
      <dgm:prSet/>
      <dgm:spPr/>
      <dgm:t>
        <a:bodyPr/>
        <a:lstStyle/>
        <a:p>
          <a:endParaRPr lang="es-MX"/>
        </a:p>
      </dgm:t>
    </dgm:pt>
    <dgm:pt modelId="{44A84B03-3E52-4EB2-BEA4-2C201CCFF2FC}">
      <dgm:prSet phldrT="[Texto]" custT="1"/>
      <dgm:spPr/>
      <dgm:t>
        <a:bodyPr/>
        <a:lstStyle/>
        <a:p>
          <a:r>
            <a:rPr lang="es-MX" sz="1800" dirty="0" smtClean="0"/>
            <a:t>Cumplimiento de principios, deberes, derechos y obligaciones legales </a:t>
          </a:r>
          <a:endParaRPr lang="es-MX" sz="1800" dirty="0"/>
        </a:p>
      </dgm:t>
    </dgm:pt>
    <dgm:pt modelId="{7AE693FF-B90F-4F48-86F8-67347B43386E}" type="parTrans" cxnId="{2A983D83-F52A-4039-A71B-3AA86D7FE38D}">
      <dgm:prSet/>
      <dgm:spPr/>
      <dgm:t>
        <a:bodyPr/>
        <a:lstStyle/>
        <a:p>
          <a:endParaRPr lang="es-MX"/>
        </a:p>
      </dgm:t>
    </dgm:pt>
    <dgm:pt modelId="{0194741B-652B-401E-9626-C91D73EF9E69}" type="sibTrans" cxnId="{2A983D83-F52A-4039-A71B-3AA86D7FE38D}">
      <dgm:prSet/>
      <dgm:spPr/>
      <dgm:t>
        <a:bodyPr/>
        <a:lstStyle/>
        <a:p>
          <a:endParaRPr lang="es-MX"/>
        </a:p>
      </dgm:t>
    </dgm:pt>
    <dgm:pt modelId="{2092F621-F23F-4465-BDF6-0FEAFBE80C51}">
      <dgm:prSet phldrT="[Texto]"/>
      <dgm:spPr/>
      <dgm:t>
        <a:bodyPr/>
        <a:lstStyle/>
        <a:p>
          <a:r>
            <a:rPr lang="es-MX" dirty="0" smtClean="0"/>
            <a:t>Cultura de protección de datos personales </a:t>
          </a:r>
          <a:endParaRPr lang="es-MX" dirty="0"/>
        </a:p>
      </dgm:t>
    </dgm:pt>
    <dgm:pt modelId="{245A64F1-8297-4B15-9FDB-006A2AF9CD83}" type="parTrans" cxnId="{E8B4B1B5-712C-446B-B40C-46DC18900BD5}">
      <dgm:prSet/>
      <dgm:spPr/>
      <dgm:t>
        <a:bodyPr/>
        <a:lstStyle/>
        <a:p>
          <a:endParaRPr lang="es-MX"/>
        </a:p>
      </dgm:t>
    </dgm:pt>
    <dgm:pt modelId="{63568797-1F78-40E9-8369-92B0C2D88E39}" type="sibTrans" cxnId="{E8B4B1B5-712C-446B-B40C-46DC18900BD5}">
      <dgm:prSet/>
      <dgm:spPr/>
      <dgm:t>
        <a:bodyPr/>
        <a:lstStyle/>
        <a:p>
          <a:endParaRPr lang="es-MX"/>
        </a:p>
      </dgm:t>
    </dgm:pt>
    <dgm:pt modelId="{0E9E4C10-25F0-4E99-BC6C-95EE8DE5B0CB}" type="pres">
      <dgm:prSet presAssocID="{E34DD292-4F1B-4DE2-9186-2A98C3E8500A}" presName="matrix" presStyleCnt="0">
        <dgm:presLayoutVars>
          <dgm:chMax val="1"/>
          <dgm:dir/>
          <dgm:resizeHandles val="exact"/>
        </dgm:presLayoutVars>
      </dgm:prSet>
      <dgm:spPr/>
    </dgm:pt>
    <dgm:pt modelId="{BA7A8A1C-5EE5-46DF-80A8-951B7A7812BD}" type="pres">
      <dgm:prSet presAssocID="{E34DD292-4F1B-4DE2-9186-2A98C3E8500A}" presName="diamond" presStyleLbl="bgShp" presStyleIdx="0" presStyleCnt="1"/>
      <dgm:spPr/>
    </dgm:pt>
    <dgm:pt modelId="{00E52BA1-22F5-4665-8412-8B773CA30037}" type="pres">
      <dgm:prSet presAssocID="{E34DD292-4F1B-4DE2-9186-2A98C3E8500A}" presName="quad1" presStyleLbl="node1" presStyleIdx="0" presStyleCnt="4" custScaleX="118122" custScaleY="113593" custLinFactNeighborX="-10537" custLinFactNeighborY="-3513">
        <dgm:presLayoutVars>
          <dgm:chMax val="0"/>
          <dgm:chPref val="0"/>
          <dgm:bulletEnabled val="1"/>
        </dgm:presLayoutVars>
      </dgm:prSet>
      <dgm:spPr/>
      <dgm:t>
        <a:bodyPr/>
        <a:lstStyle/>
        <a:p>
          <a:endParaRPr lang="es-MX"/>
        </a:p>
      </dgm:t>
    </dgm:pt>
    <dgm:pt modelId="{4AF6D66E-DDBF-4BF2-A271-13E73AF58772}" type="pres">
      <dgm:prSet presAssocID="{E34DD292-4F1B-4DE2-9186-2A98C3E8500A}" presName="quad2" presStyleLbl="node1" presStyleIdx="1" presStyleCnt="4" custScaleX="123114" custScaleY="113592" custLinFactNeighborX="7780" custLinFactNeighborY="-3513">
        <dgm:presLayoutVars>
          <dgm:chMax val="0"/>
          <dgm:chPref val="0"/>
          <dgm:bulletEnabled val="1"/>
        </dgm:presLayoutVars>
      </dgm:prSet>
      <dgm:spPr/>
      <dgm:t>
        <a:bodyPr/>
        <a:lstStyle/>
        <a:p>
          <a:endParaRPr lang="es-MX"/>
        </a:p>
      </dgm:t>
    </dgm:pt>
    <dgm:pt modelId="{3104A242-5AF6-40BE-84D9-86C9298688BE}" type="pres">
      <dgm:prSet presAssocID="{E34DD292-4F1B-4DE2-9186-2A98C3E8500A}" presName="quad3" presStyleLbl="node1" presStyleIdx="2" presStyleCnt="4" custScaleX="113701" custScaleY="113593" custLinFactNeighborX="-14050" custLinFactNeighborY="8219">
        <dgm:presLayoutVars>
          <dgm:chMax val="0"/>
          <dgm:chPref val="0"/>
          <dgm:bulletEnabled val="1"/>
        </dgm:presLayoutVars>
      </dgm:prSet>
      <dgm:spPr/>
      <dgm:t>
        <a:bodyPr/>
        <a:lstStyle/>
        <a:p>
          <a:endParaRPr lang="es-MX"/>
        </a:p>
      </dgm:t>
    </dgm:pt>
    <dgm:pt modelId="{562224D1-46D0-4428-8C72-74F9F8DCCC62}" type="pres">
      <dgm:prSet presAssocID="{E34DD292-4F1B-4DE2-9186-2A98C3E8500A}" presName="quad4" presStyleLbl="node1" presStyleIdx="3" presStyleCnt="4" custScaleX="126579" custScaleY="107025" custLinFactNeighborX="8805" custLinFactNeighborY="10309">
        <dgm:presLayoutVars>
          <dgm:chMax val="0"/>
          <dgm:chPref val="0"/>
          <dgm:bulletEnabled val="1"/>
        </dgm:presLayoutVars>
      </dgm:prSet>
      <dgm:spPr/>
      <dgm:t>
        <a:bodyPr/>
        <a:lstStyle/>
        <a:p>
          <a:endParaRPr lang="es-MX"/>
        </a:p>
      </dgm:t>
    </dgm:pt>
  </dgm:ptLst>
  <dgm:cxnLst>
    <dgm:cxn modelId="{2A983D83-F52A-4039-A71B-3AA86D7FE38D}" srcId="{E34DD292-4F1B-4DE2-9186-2A98C3E8500A}" destId="{44A84B03-3E52-4EB2-BEA4-2C201CCFF2FC}" srcOrd="2" destOrd="0" parTransId="{7AE693FF-B90F-4F48-86F8-67347B43386E}" sibTransId="{0194741B-652B-401E-9626-C91D73EF9E69}"/>
    <dgm:cxn modelId="{F85C8C94-4FA9-4710-8AEF-52CB58CDA37B}" type="presOf" srcId="{E34DD292-4F1B-4DE2-9186-2A98C3E8500A}" destId="{0E9E4C10-25F0-4E99-BC6C-95EE8DE5B0CB}" srcOrd="0" destOrd="0" presId="urn:microsoft.com/office/officeart/2005/8/layout/matrix3"/>
    <dgm:cxn modelId="{26F3F7BE-328E-410B-B893-DF7BB432773F}" srcId="{E34DD292-4F1B-4DE2-9186-2A98C3E8500A}" destId="{7605AEFD-54F3-4B14-B39D-B900F387470F}" srcOrd="0" destOrd="0" parTransId="{4DABF5E5-D1E1-47EC-B087-ED03D6863075}" sibTransId="{3BBB95C7-AB23-4B9A-9F6E-BF2C71DDC5AE}"/>
    <dgm:cxn modelId="{311937C9-9EFA-40A7-9CA7-2A9D29D0E4FB}" type="presOf" srcId="{44A84B03-3E52-4EB2-BEA4-2C201CCFF2FC}" destId="{3104A242-5AF6-40BE-84D9-86C9298688BE}" srcOrd="0" destOrd="0" presId="urn:microsoft.com/office/officeart/2005/8/layout/matrix3"/>
    <dgm:cxn modelId="{45633EC0-7C96-4E6D-AD92-7BFD6783CACD}" type="presOf" srcId="{2092F621-F23F-4465-BDF6-0FEAFBE80C51}" destId="{562224D1-46D0-4428-8C72-74F9F8DCCC62}" srcOrd="0" destOrd="0" presId="urn:microsoft.com/office/officeart/2005/8/layout/matrix3"/>
    <dgm:cxn modelId="{E8B4B1B5-712C-446B-B40C-46DC18900BD5}" srcId="{E34DD292-4F1B-4DE2-9186-2A98C3E8500A}" destId="{2092F621-F23F-4465-BDF6-0FEAFBE80C51}" srcOrd="3" destOrd="0" parTransId="{245A64F1-8297-4B15-9FDB-006A2AF9CD83}" sibTransId="{63568797-1F78-40E9-8369-92B0C2D88E39}"/>
    <dgm:cxn modelId="{355AD379-F9B1-4B24-8682-13E6356120DF}" type="presOf" srcId="{7605AEFD-54F3-4B14-B39D-B900F387470F}" destId="{00E52BA1-22F5-4665-8412-8B773CA30037}" srcOrd="0" destOrd="0" presId="urn:microsoft.com/office/officeart/2005/8/layout/matrix3"/>
    <dgm:cxn modelId="{4FC8A0C1-A7CB-4AD7-8987-5B48F7FE1B28}" type="presOf" srcId="{73E093BD-34D0-45F4-BA38-3340B31E13C1}" destId="{4AF6D66E-DDBF-4BF2-A271-13E73AF58772}" srcOrd="0" destOrd="0" presId="urn:microsoft.com/office/officeart/2005/8/layout/matrix3"/>
    <dgm:cxn modelId="{B9B1660B-8E91-47BC-B8BE-5C988D2C9BB5}" srcId="{E34DD292-4F1B-4DE2-9186-2A98C3E8500A}" destId="{73E093BD-34D0-45F4-BA38-3340B31E13C1}" srcOrd="1" destOrd="0" parTransId="{9293AA02-6986-419C-ADAB-490EB639A080}" sibTransId="{C7B88497-D68A-40D5-82A0-C473092A7E7C}"/>
    <dgm:cxn modelId="{4EF0FADD-2AFE-47E6-8592-6ACA1ABC29C1}" type="presParOf" srcId="{0E9E4C10-25F0-4E99-BC6C-95EE8DE5B0CB}" destId="{BA7A8A1C-5EE5-46DF-80A8-951B7A7812BD}" srcOrd="0" destOrd="0" presId="urn:microsoft.com/office/officeart/2005/8/layout/matrix3"/>
    <dgm:cxn modelId="{973D7707-264C-42B3-8F16-B58403AB4ED4}" type="presParOf" srcId="{0E9E4C10-25F0-4E99-BC6C-95EE8DE5B0CB}" destId="{00E52BA1-22F5-4665-8412-8B773CA30037}" srcOrd="1" destOrd="0" presId="urn:microsoft.com/office/officeart/2005/8/layout/matrix3"/>
    <dgm:cxn modelId="{A8CF0027-4BAB-4DB0-AE62-81DD4D313DFD}" type="presParOf" srcId="{0E9E4C10-25F0-4E99-BC6C-95EE8DE5B0CB}" destId="{4AF6D66E-DDBF-4BF2-A271-13E73AF58772}" srcOrd="2" destOrd="0" presId="urn:microsoft.com/office/officeart/2005/8/layout/matrix3"/>
    <dgm:cxn modelId="{BC2EA76D-6286-40FB-8C82-14B4DDEFCDA9}" type="presParOf" srcId="{0E9E4C10-25F0-4E99-BC6C-95EE8DE5B0CB}" destId="{3104A242-5AF6-40BE-84D9-86C9298688BE}" srcOrd="3" destOrd="0" presId="urn:microsoft.com/office/officeart/2005/8/layout/matrix3"/>
    <dgm:cxn modelId="{998250D1-62EE-408C-985E-2DE72F22EA44}" type="presParOf" srcId="{0E9E4C10-25F0-4E99-BC6C-95EE8DE5B0CB}" destId="{562224D1-46D0-4428-8C72-74F9F8DCCC6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90B44A-D8C6-48B5-B3E4-9C266DC79587}" type="doc">
      <dgm:prSet loTypeId="urn:microsoft.com/office/officeart/2005/8/layout/hierarchy3" loCatId="hierarchy" qsTypeId="urn:microsoft.com/office/officeart/2005/8/quickstyle/simple1" qsCatId="simple" csTypeId="urn:microsoft.com/office/officeart/2005/8/colors/accent5_3" csCatId="accent5" phldr="1"/>
      <dgm:spPr/>
      <dgm:t>
        <a:bodyPr/>
        <a:lstStyle/>
        <a:p>
          <a:endParaRPr lang="es-MX"/>
        </a:p>
      </dgm:t>
    </dgm:pt>
    <dgm:pt modelId="{F2EE97B6-4A8F-42CD-ADE1-39FB8E4B91A9}">
      <dgm:prSet phldrT="[Texto]"/>
      <dgm:spPr>
        <a:solidFill>
          <a:schemeClr val="accent1">
            <a:lumMod val="75000"/>
          </a:schemeClr>
        </a:solidFill>
      </dgm:spPr>
      <dgm:t>
        <a:bodyPr/>
        <a:lstStyle/>
        <a:p>
          <a:r>
            <a:rPr lang="es-MX" dirty="0" smtClean="0"/>
            <a:t>Solicita</a:t>
          </a:r>
          <a:endParaRPr lang="es-MX" dirty="0"/>
        </a:p>
      </dgm:t>
    </dgm:pt>
    <dgm:pt modelId="{52FFD88D-F137-4DDC-AE27-BE50D0193648}" type="parTrans" cxnId="{95F1C1AA-E623-43A1-96BE-6FCFB843A1CE}">
      <dgm:prSet/>
      <dgm:spPr/>
      <dgm:t>
        <a:bodyPr/>
        <a:lstStyle/>
        <a:p>
          <a:endParaRPr lang="es-MX"/>
        </a:p>
      </dgm:t>
    </dgm:pt>
    <dgm:pt modelId="{3BC7ED58-A5D6-483C-B9CD-FE5CAE2365FB}" type="sibTrans" cxnId="{95F1C1AA-E623-43A1-96BE-6FCFB843A1CE}">
      <dgm:prSet/>
      <dgm:spPr/>
      <dgm:t>
        <a:bodyPr/>
        <a:lstStyle/>
        <a:p>
          <a:endParaRPr lang="es-MX"/>
        </a:p>
      </dgm:t>
    </dgm:pt>
    <dgm:pt modelId="{EA80DBA6-1719-40E9-8E6D-3439B7E3C388}">
      <dgm:prSet phldrT="[Texto]" custT="1"/>
      <dgm:spPr/>
      <dgm:t>
        <a:bodyPr/>
        <a:lstStyle/>
        <a:p>
          <a:r>
            <a:rPr lang="es-MX" sz="2000" dirty="0" smtClean="0"/>
            <a:t>Responsables</a:t>
          </a:r>
          <a:r>
            <a:rPr lang="es-MX" sz="1500" dirty="0" smtClean="0"/>
            <a:t> </a:t>
          </a:r>
          <a:endParaRPr lang="es-MX" sz="1500" dirty="0"/>
        </a:p>
      </dgm:t>
    </dgm:pt>
    <dgm:pt modelId="{0283391C-C192-4330-B114-9010E52A4D3D}" type="parTrans" cxnId="{2F363B0B-9235-4C47-AC85-0A14C900EAEF}">
      <dgm:prSet/>
      <dgm:spPr/>
      <dgm:t>
        <a:bodyPr/>
        <a:lstStyle/>
        <a:p>
          <a:endParaRPr lang="es-MX"/>
        </a:p>
      </dgm:t>
    </dgm:pt>
    <dgm:pt modelId="{606035AA-6A1E-46B8-B5CF-98BA006B6F31}" type="sibTrans" cxnId="{2F363B0B-9235-4C47-AC85-0A14C900EAEF}">
      <dgm:prSet/>
      <dgm:spPr/>
      <dgm:t>
        <a:bodyPr/>
        <a:lstStyle/>
        <a:p>
          <a:endParaRPr lang="es-MX"/>
        </a:p>
      </dgm:t>
    </dgm:pt>
    <dgm:pt modelId="{92AEC6E9-2668-4457-8AE1-282C89D00ADD}">
      <dgm:prSet phldrT="[Texto]" custT="1"/>
      <dgm:spPr/>
      <dgm:t>
        <a:bodyPr/>
        <a:lstStyle/>
        <a:p>
          <a:r>
            <a:rPr lang="es-MX" sz="1600" dirty="0" smtClean="0"/>
            <a:t>Voluntariamente</a:t>
          </a:r>
          <a:r>
            <a:rPr lang="es-MX" sz="1500" dirty="0" smtClean="0"/>
            <a:t> </a:t>
          </a:r>
          <a:endParaRPr lang="es-MX" sz="1500" dirty="0"/>
        </a:p>
      </dgm:t>
    </dgm:pt>
    <dgm:pt modelId="{5CDD29FD-DA62-470F-86BF-6F97F9BF2145}" type="parTrans" cxnId="{916B0D05-9601-46BD-AF6C-265B2BAEDD97}">
      <dgm:prSet/>
      <dgm:spPr/>
      <dgm:t>
        <a:bodyPr/>
        <a:lstStyle/>
        <a:p>
          <a:endParaRPr lang="es-MX"/>
        </a:p>
      </dgm:t>
    </dgm:pt>
    <dgm:pt modelId="{181ED24E-C154-4738-984F-DEDA649943DE}" type="sibTrans" cxnId="{916B0D05-9601-46BD-AF6C-265B2BAEDD97}">
      <dgm:prSet/>
      <dgm:spPr/>
      <dgm:t>
        <a:bodyPr/>
        <a:lstStyle/>
        <a:p>
          <a:endParaRPr lang="es-MX"/>
        </a:p>
      </dgm:t>
    </dgm:pt>
    <dgm:pt modelId="{D28B76E5-7EFA-46D2-AF7D-792F27B42AD3}">
      <dgm:prSet phldrT="[Texto]"/>
      <dgm:spPr>
        <a:solidFill>
          <a:srgbClr val="92D050"/>
        </a:solidFill>
      </dgm:spPr>
      <dgm:t>
        <a:bodyPr/>
        <a:lstStyle/>
        <a:p>
          <a:r>
            <a:rPr lang="es-MX" dirty="0" smtClean="0"/>
            <a:t>Realiza</a:t>
          </a:r>
          <a:endParaRPr lang="es-MX" dirty="0"/>
        </a:p>
      </dgm:t>
    </dgm:pt>
    <dgm:pt modelId="{C79888F7-3F68-4183-938B-F02D876AC3E7}" type="parTrans" cxnId="{8E02F679-0DCA-4E35-80F8-5E74A16469D6}">
      <dgm:prSet/>
      <dgm:spPr/>
      <dgm:t>
        <a:bodyPr/>
        <a:lstStyle/>
        <a:p>
          <a:endParaRPr lang="es-MX"/>
        </a:p>
      </dgm:t>
    </dgm:pt>
    <dgm:pt modelId="{DD84FE47-DFAF-4E65-860E-A6311B5D3274}" type="sibTrans" cxnId="{8E02F679-0DCA-4E35-80F8-5E74A16469D6}">
      <dgm:prSet/>
      <dgm:spPr/>
      <dgm:t>
        <a:bodyPr/>
        <a:lstStyle/>
        <a:p>
          <a:endParaRPr lang="es-MX"/>
        </a:p>
      </dgm:t>
    </dgm:pt>
    <dgm:pt modelId="{D28F22AC-669E-452F-B883-A00A42E130A6}">
      <dgm:prSet phldrT="[Texto]" custT="1"/>
      <dgm:spPr/>
      <dgm:t>
        <a:bodyPr/>
        <a:lstStyle/>
        <a:p>
          <a:r>
            <a:rPr lang="es-MX" sz="1600" dirty="0" smtClean="0"/>
            <a:t>Constatar la adaptación, adecuación y eficacia</a:t>
          </a:r>
          <a:endParaRPr lang="es-MX" sz="1600" dirty="0"/>
        </a:p>
      </dgm:t>
    </dgm:pt>
    <dgm:pt modelId="{D1A3CAE9-45D1-4780-8299-FF1498E829C2}" type="parTrans" cxnId="{B1ED93C0-86CD-42C4-964A-1054C46B204B}">
      <dgm:prSet/>
      <dgm:spPr/>
      <dgm:t>
        <a:bodyPr/>
        <a:lstStyle/>
        <a:p>
          <a:endParaRPr lang="es-MX"/>
        </a:p>
      </dgm:t>
    </dgm:pt>
    <dgm:pt modelId="{757DE60A-941C-4FD9-9E9F-7CF3BEA341D3}" type="sibTrans" cxnId="{B1ED93C0-86CD-42C4-964A-1054C46B204B}">
      <dgm:prSet/>
      <dgm:spPr/>
      <dgm:t>
        <a:bodyPr/>
        <a:lstStyle/>
        <a:p>
          <a:endParaRPr lang="es-MX"/>
        </a:p>
      </dgm:t>
    </dgm:pt>
    <dgm:pt modelId="{BFBA7CA9-7F9F-4160-9FF2-C4883218F518}">
      <dgm:prSet phldrT="[Texto]"/>
      <dgm:spPr>
        <a:solidFill>
          <a:srgbClr val="0070C0"/>
        </a:solidFill>
      </dgm:spPr>
      <dgm:t>
        <a:bodyPr/>
        <a:lstStyle/>
        <a:p>
          <a:r>
            <a:rPr lang="es-MX" dirty="0" smtClean="0"/>
            <a:t>Objeto </a:t>
          </a:r>
          <a:endParaRPr lang="es-MX" dirty="0"/>
        </a:p>
      </dgm:t>
    </dgm:pt>
    <dgm:pt modelId="{1FD3A67A-1982-4A94-9481-6FF33C64BD8C}" type="parTrans" cxnId="{76F76435-51BF-4851-A7F5-1D62F69275B9}">
      <dgm:prSet/>
      <dgm:spPr/>
      <dgm:t>
        <a:bodyPr/>
        <a:lstStyle/>
        <a:p>
          <a:endParaRPr lang="es-MX"/>
        </a:p>
      </dgm:t>
    </dgm:pt>
    <dgm:pt modelId="{46033A87-E995-40CE-888B-B7DFB2DDF8C5}" type="sibTrans" cxnId="{76F76435-51BF-4851-A7F5-1D62F69275B9}">
      <dgm:prSet/>
      <dgm:spPr/>
      <dgm:t>
        <a:bodyPr/>
        <a:lstStyle/>
        <a:p>
          <a:endParaRPr lang="es-MX"/>
        </a:p>
      </dgm:t>
    </dgm:pt>
    <dgm:pt modelId="{D1CDB8C6-37F5-4017-B034-6C100FF8A027}">
      <dgm:prSet phldrT="[Texto]" custT="1"/>
      <dgm:spPr>
        <a:noFill/>
      </dgm:spPr>
      <dgm:t>
        <a:bodyPr/>
        <a:lstStyle/>
        <a:p>
          <a:r>
            <a:rPr lang="es-MX" sz="2400" dirty="0" smtClean="0"/>
            <a:t>IVAI </a:t>
          </a:r>
          <a:endParaRPr lang="es-MX" sz="2400" dirty="0"/>
        </a:p>
      </dgm:t>
    </dgm:pt>
    <dgm:pt modelId="{7479E9BF-186B-450B-B2C7-A8134D1A286C}" type="parTrans" cxnId="{EE2BC8F5-8606-4D26-84CB-9B6542BFC6CB}">
      <dgm:prSet/>
      <dgm:spPr/>
      <dgm:t>
        <a:bodyPr/>
        <a:lstStyle/>
        <a:p>
          <a:endParaRPr lang="es-MX"/>
        </a:p>
      </dgm:t>
    </dgm:pt>
    <dgm:pt modelId="{F3E39242-69CE-47F9-89BA-543084CCFEDD}" type="sibTrans" cxnId="{EE2BC8F5-8606-4D26-84CB-9B6542BFC6CB}">
      <dgm:prSet/>
      <dgm:spPr/>
      <dgm:t>
        <a:bodyPr/>
        <a:lstStyle/>
        <a:p>
          <a:endParaRPr lang="es-MX"/>
        </a:p>
      </dgm:t>
    </dgm:pt>
    <dgm:pt modelId="{41FFB74B-A96C-4572-B617-6AD6D038DEF1}">
      <dgm:prSet phldrT="[Texto]" custT="1"/>
      <dgm:spPr/>
      <dgm:t>
        <a:bodyPr/>
        <a:lstStyle/>
        <a:p>
          <a:r>
            <a:rPr lang="es-MX" sz="1600" dirty="0" smtClean="0"/>
            <a:t>Controles, medidas y mecanismos implementados</a:t>
          </a:r>
          <a:endParaRPr lang="es-MX" sz="1600" dirty="0"/>
        </a:p>
      </dgm:t>
    </dgm:pt>
    <dgm:pt modelId="{D99055C8-48B2-4525-B7B5-17B140765F0A}" type="parTrans" cxnId="{EA77860C-FD52-4BC2-BA3C-71D2D00FA94C}">
      <dgm:prSet/>
      <dgm:spPr/>
      <dgm:t>
        <a:bodyPr/>
        <a:lstStyle/>
        <a:p>
          <a:endParaRPr lang="es-MX"/>
        </a:p>
      </dgm:t>
    </dgm:pt>
    <dgm:pt modelId="{B7312835-D9DF-4AD1-B7A7-8E13CABCBC65}" type="sibTrans" cxnId="{EA77860C-FD52-4BC2-BA3C-71D2D00FA94C}">
      <dgm:prSet/>
      <dgm:spPr/>
      <dgm:t>
        <a:bodyPr/>
        <a:lstStyle/>
        <a:p>
          <a:endParaRPr lang="es-MX"/>
        </a:p>
      </dgm:t>
    </dgm:pt>
    <dgm:pt modelId="{57C1D929-ABD3-4467-9B7F-DD9CB5643291}">
      <dgm:prSet phldrT="[Texto]" custT="1"/>
      <dgm:spPr/>
      <dgm:t>
        <a:bodyPr/>
        <a:lstStyle/>
        <a:p>
          <a:r>
            <a:rPr lang="es-MX" sz="1600" dirty="0" smtClean="0"/>
            <a:t>Para el cumplimiento de la Ley y demás normativa  </a:t>
          </a:r>
          <a:endParaRPr lang="es-MX" sz="1600" dirty="0"/>
        </a:p>
      </dgm:t>
    </dgm:pt>
    <dgm:pt modelId="{3F73CA46-F54B-436B-8572-2FA4F672A050}" type="parTrans" cxnId="{D06EB81B-C734-494E-A6B6-D38CF9E0C865}">
      <dgm:prSet/>
      <dgm:spPr/>
      <dgm:t>
        <a:bodyPr/>
        <a:lstStyle/>
        <a:p>
          <a:endParaRPr lang="es-MX"/>
        </a:p>
      </dgm:t>
    </dgm:pt>
    <dgm:pt modelId="{8A7F3964-C339-4E5A-AD00-F706BA710899}" type="sibTrans" cxnId="{D06EB81B-C734-494E-A6B6-D38CF9E0C865}">
      <dgm:prSet/>
      <dgm:spPr/>
      <dgm:t>
        <a:bodyPr/>
        <a:lstStyle/>
        <a:p>
          <a:endParaRPr lang="es-MX"/>
        </a:p>
      </dgm:t>
    </dgm:pt>
    <dgm:pt modelId="{8237FD05-F347-485F-8665-ED3270048DF8}" type="pres">
      <dgm:prSet presAssocID="{DB90B44A-D8C6-48B5-B3E4-9C266DC79587}" presName="diagram" presStyleCnt="0">
        <dgm:presLayoutVars>
          <dgm:chPref val="1"/>
          <dgm:dir/>
          <dgm:animOne val="branch"/>
          <dgm:animLvl val="lvl"/>
          <dgm:resizeHandles/>
        </dgm:presLayoutVars>
      </dgm:prSet>
      <dgm:spPr/>
      <dgm:t>
        <a:bodyPr/>
        <a:lstStyle/>
        <a:p>
          <a:endParaRPr lang="es-MX"/>
        </a:p>
      </dgm:t>
    </dgm:pt>
    <dgm:pt modelId="{F62B3362-36C1-4901-901E-1222F66846C8}" type="pres">
      <dgm:prSet presAssocID="{F2EE97B6-4A8F-42CD-ADE1-39FB8E4B91A9}" presName="root" presStyleCnt="0"/>
      <dgm:spPr/>
    </dgm:pt>
    <dgm:pt modelId="{C2E17835-A19C-4951-BC70-64D428B8109F}" type="pres">
      <dgm:prSet presAssocID="{F2EE97B6-4A8F-42CD-ADE1-39FB8E4B91A9}" presName="rootComposite" presStyleCnt="0"/>
      <dgm:spPr/>
    </dgm:pt>
    <dgm:pt modelId="{BCA8BA57-550D-4F7E-95FA-9D8E7D12E2C8}" type="pres">
      <dgm:prSet presAssocID="{F2EE97B6-4A8F-42CD-ADE1-39FB8E4B91A9}" presName="rootText" presStyleLbl="node1" presStyleIdx="0" presStyleCnt="3" custLinFactNeighborX="-3109"/>
      <dgm:spPr/>
      <dgm:t>
        <a:bodyPr/>
        <a:lstStyle/>
        <a:p>
          <a:endParaRPr lang="es-MX"/>
        </a:p>
      </dgm:t>
    </dgm:pt>
    <dgm:pt modelId="{31DA85CD-CBF3-4EA2-A49B-53CF710F2952}" type="pres">
      <dgm:prSet presAssocID="{F2EE97B6-4A8F-42CD-ADE1-39FB8E4B91A9}" presName="rootConnector" presStyleLbl="node1" presStyleIdx="0" presStyleCnt="3"/>
      <dgm:spPr/>
      <dgm:t>
        <a:bodyPr/>
        <a:lstStyle/>
        <a:p>
          <a:endParaRPr lang="es-MX"/>
        </a:p>
      </dgm:t>
    </dgm:pt>
    <dgm:pt modelId="{E9FE82DB-1EFD-496C-962C-78A9BA8CA5FF}" type="pres">
      <dgm:prSet presAssocID="{F2EE97B6-4A8F-42CD-ADE1-39FB8E4B91A9}" presName="childShape" presStyleCnt="0"/>
      <dgm:spPr/>
    </dgm:pt>
    <dgm:pt modelId="{2B1F3B8C-3129-41A9-9743-4E248197C5C4}" type="pres">
      <dgm:prSet presAssocID="{0283391C-C192-4330-B114-9010E52A4D3D}" presName="Name13" presStyleLbl="parChTrans1D2" presStyleIdx="0" presStyleCnt="6"/>
      <dgm:spPr/>
      <dgm:t>
        <a:bodyPr/>
        <a:lstStyle/>
        <a:p>
          <a:endParaRPr lang="es-MX"/>
        </a:p>
      </dgm:t>
    </dgm:pt>
    <dgm:pt modelId="{47F61396-3510-4383-BA15-AD3A0C1BCF07}" type="pres">
      <dgm:prSet presAssocID="{EA80DBA6-1719-40E9-8E6D-3439B7E3C388}" presName="childText" presStyleLbl="bgAcc1" presStyleIdx="0" presStyleCnt="6">
        <dgm:presLayoutVars>
          <dgm:bulletEnabled val="1"/>
        </dgm:presLayoutVars>
      </dgm:prSet>
      <dgm:spPr/>
      <dgm:t>
        <a:bodyPr/>
        <a:lstStyle/>
        <a:p>
          <a:endParaRPr lang="es-MX"/>
        </a:p>
      </dgm:t>
    </dgm:pt>
    <dgm:pt modelId="{D4BE5163-F151-400B-A49F-1F690027D607}" type="pres">
      <dgm:prSet presAssocID="{5CDD29FD-DA62-470F-86BF-6F97F9BF2145}" presName="Name13" presStyleLbl="parChTrans1D2" presStyleIdx="1" presStyleCnt="6"/>
      <dgm:spPr/>
      <dgm:t>
        <a:bodyPr/>
        <a:lstStyle/>
        <a:p>
          <a:endParaRPr lang="es-MX"/>
        </a:p>
      </dgm:t>
    </dgm:pt>
    <dgm:pt modelId="{3D768669-C44D-4A9C-B46A-CD84D09D8D55}" type="pres">
      <dgm:prSet presAssocID="{92AEC6E9-2668-4457-8AE1-282C89D00ADD}" presName="childText" presStyleLbl="bgAcc1" presStyleIdx="1" presStyleCnt="6">
        <dgm:presLayoutVars>
          <dgm:bulletEnabled val="1"/>
        </dgm:presLayoutVars>
      </dgm:prSet>
      <dgm:spPr/>
      <dgm:t>
        <a:bodyPr/>
        <a:lstStyle/>
        <a:p>
          <a:endParaRPr lang="es-MX"/>
        </a:p>
      </dgm:t>
    </dgm:pt>
    <dgm:pt modelId="{B60D503B-1A95-4DE5-8AB1-29C752FC839F}" type="pres">
      <dgm:prSet presAssocID="{D28B76E5-7EFA-46D2-AF7D-792F27B42AD3}" presName="root" presStyleCnt="0"/>
      <dgm:spPr/>
    </dgm:pt>
    <dgm:pt modelId="{47C16FAA-4A34-4AF8-AF7E-3B71D0458036}" type="pres">
      <dgm:prSet presAssocID="{D28B76E5-7EFA-46D2-AF7D-792F27B42AD3}" presName="rootComposite" presStyleCnt="0"/>
      <dgm:spPr/>
    </dgm:pt>
    <dgm:pt modelId="{C2BB8C7A-8A46-4923-90AF-E4C06FF605D5}" type="pres">
      <dgm:prSet presAssocID="{D28B76E5-7EFA-46D2-AF7D-792F27B42AD3}" presName="rootText" presStyleLbl="node1" presStyleIdx="1" presStyleCnt="3" custLinFactNeighborX="-8644" custLinFactNeighborY="1156"/>
      <dgm:spPr/>
      <dgm:t>
        <a:bodyPr/>
        <a:lstStyle/>
        <a:p>
          <a:endParaRPr lang="es-MX"/>
        </a:p>
      </dgm:t>
    </dgm:pt>
    <dgm:pt modelId="{7E7A8AB4-2AF4-4F22-890F-29E7453C8247}" type="pres">
      <dgm:prSet presAssocID="{D28B76E5-7EFA-46D2-AF7D-792F27B42AD3}" presName="rootConnector" presStyleLbl="node1" presStyleIdx="1" presStyleCnt="3"/>
      <dgm:spPr/>
      <dgm:t>
        <a:bodyPr/>
        <a:lstStyle/>
        <a:p>
          <a:endParaRPr lang="es-MX"/>
        </a:p>
      </dgm:t>
    </dgm:pt>
    <dgm:pt modelId="{B83E0079-2380-4EF6-BDB6-E600AD85782E}" type="pres">
      <dgm:prSet presAssocID="{D28B76E5-7EFA-46D2-AF7D-792F27B42AD3}" presName="childShape" presStyleCnt="0"/>
      <dgm:spPr/>
    </dgm:pt>
    <dgm:pt modelId="{9790D763-168E-44EA-8300-1D74626776F2}" type="pres">
      <dgm:prSet presAssocID="{7479E9BF-186B-450B-B2C7-A8134D1A286C}" presName="Name13" presStyleLbl="parChTrans1D2" presStyleIdx="2" presStyleCnt="6"/>
      <dgm:spPr/>
      <dgm:t>
        <a:bodyPr/>
        <a:lstStyle/>
        <a:p>
          <a:endParaRPr lang="es-MX"/>
        </a:p>
      </dgm:t>
    </dgm:pt>
    <dgm:pt modelId="{019A3647-3519-455A-9D87-15F4FC4FE025}" type="pres">
      <dgm:prSet presAssocID="{D1CDB8C6-37F5-4017-B034-6C100FF8A027}" presName="childText" presStyleLbl="bgAcc1" presStyleIdx="2" presStyleCnt="6">
        <dgm:presLayoutVars>
          <dgm:bulletEnabled val="1"/>
        </dgm:presLayoutVars>
      </dgm:prSet>
      <dgm:spPr/>
      <dgm:t>
        <a:bodyPr/>
        <a:lstStyle/>
        <a:p>
          <a:endParaRPr lang="es-MX"/>
        </a:p>
      </dgm:t>
    </dgm:pt>
    <dgm:pt modelId="{674399B2-7E82-4126-B751-34B7C687D9DF}" type="pres">
      <dgm:prSet presAssocID="{BFBA7CA9-7F9F-4160-9FF2-C4883218F518}" presName="root" presStyleCnt="0"/>
      <dgm:spPr/>
    </dgm:pt>
    <dgm:pt modelId="{EE84A455-5E73-4976-A8B0-1AA1BB228EFA}" type="pres">
      <dgm:prSet presAssocID="{BFBA7CA9-7F9F-4160-9FF2-C4883218F518}" presName="rootComposite" presStyleCnt="0"/>
      <dgm:spPr/>
    </dgm:pt>
    <dgm:pt modelId="{A3517FD2-B0EA-4B5B-8344-BE9CAF47567D}" type="pres">
      <dgm:prSet presAssocID="{BFBA7CA9-7F9F-4160-9FF2-C4883218F518}" presName="rootText" presStyleLbl="node1" presStyleIdx="2" presStyleCnt="3" custLinFactNeighborX="-11116"/>
      <dgm:spPr/>
      <dgm:t>
        <a:bodyPr/>
        <a:lstStyle/>
        <a:p>
          <a:endParaRPr lang="es-MX"/>
        </a:p>
      </dgm:t>
    </dgm:pt>
    <dgm:pt modelId="{2354C5A1-D830-45DC-8F1F-6F919411FBAD}" type="pres">
      <dgm:prSet presAssocID="{BFBA7CA9-7F9F-4160-9FF2-C4883218F518}" presName="rootConnector" presStyleLbl="node1" presStyleIdx="2" presStyleCnt="3"/>
      <dgm:spPr/>
      <dgm:t>
        <a:bodyPr/>
        <a:lstStyle/>
        <a:p>
          <a:endParaRPr lang="es-MX"/>
        </a:p>
      </dgm:t>
    </dgm:pt>
    <dgm:pt modelId="{25FD0641-591A-4D5F-AB33-8AC00F9006C1}" type="pres">
      <dgm:prSet presAssocID="{BFBA7CA9-7F9F-4160-9FF2-C4883218F518}" presName="childShape" presStyleCnt="0"/>
      <dgm:spPr/>
    </dgm:pt>
    <dgm:pt modelId="{CF3E171E-FE5C-4663-90D4-0B6A569815D5}" type="pres">
      <dgm:prSet presAssocID="{D1A3CAE9-45D1-4780-8299-FF1498E829C2}" presName="Name13" presStyleLbl="parChTrans1D2" presStyleIdx="3" presStyleCnt="6"/>
      <dgm:spPr/>
      <dgm:t>
        <a:bodyPr/>
        <a:lstStyle/>
        <a:p>
          <a:endParaRPr lang="es-MX"/>
        </a:p>
      </dgm:t>
    </dgm:pt>
    <dgm:pt modelId="{DFA4700E-DD8C-4DFE-B821-26592DD6BFB3}" type="pres">
      <dgm:prSet presAssocID="{D28F22AC-669E-452F-B883-A00A42E130A6}" presName="childText" presStyleLbl="bgAcc1" presStyleIdx="3" presStyleCnt="6">
        <dgm:presLayoutVars>
          <dgm:bulletEnabled val="1"/>
        </dgm:presLayoutVars>
      </dgm:prSet>
      <dgm:spPr/>
      <dgm:t>
        <a:bodyPr/>
        <a:lstStyle/>
        <a:p>
          <a:endParaRPr lang="es-MX"/>
        </a:p>
      </dgm:t>
    </dgm:pt>
    <dgm:pt modelId="{A2949D42-B665-4AB0-B881-C594B0354C41}" type="pres">
      <dgm:prSet presAssocID="{D99055C8-48B2-4525-B7B5-17B140765F0A}" presName="Name13" presStyleLbl="parChTrans1D2" presStyleIdx="4" presStyleCnt="6"/>
      <dgm:spPr/>
      <dgm:t>
        <a:bodyPr/>
        <a:lstStyle/>
        <a:p>
          <a:endParaRPr lang="es-MX"/>
        </a:p>
      </dgm:t>
    </dgm:pt>
    <dgm:pt modelId="{7C20076B-FE07-4E86-90DB-677CA29B5D7B}" type="pres">
      <dgm:prSet presAssocID="{41FFB74B-A96C-4572-B617-6AD6D038DEF1}" presName="childText" presStyleLbl="bgAcc1" presStyleIdx="4" presStyleCnt="6">
        <dgm:presLayoutVars>
          <dgm:bulletEnabled val="1"/>
        </dgm:presLayoutVars>
      </dgm:prSet>
      <dgm:spPr/>
      <dgm:t>
        <a:bodyPr/>
        <a:lstStyle/>
        <a:p>
          <a:endParaRPr lang="es-MX"/>
        </a:p>
      </dgm:t>
    </dgm:pt>
    <dgm:pt modelId="{215EE41C-2168-4981-98CC-F35A9AC202BA}" type="pres">
      <dgm:prSet presAssocID="{3F73CA46-F54B-436B-8572-2FA4F672A050}" presName="Name13" presStyleLbl="parChTrans1D2" presStyleIdx="5" presStyleCnt="6"/>
      <dgm:spPr/>
      <dgm:t>
        <a:bodyPr/>
        <a:lstStyle/>
        <a:p>
          <a:endParaRPr lang="es-MX"/>
        </a:p>
      </dgm:t>
    </dgm:pt>
    <dgm:pt modelId="{17EA71DE-9064-48B5-9E01-80C4CC0E3C4F}" type="pres">
      <dgm:prSet presAssocID="{57C1D929-ABD3-4467-9B7F-DD9CB5643291}" presName="childText" presStyleLbl="bgAcc1" presStyleIdx="5" presStyleCnt="6">
        <dgm:presLayoutVars>
          <dgm:bulletEnabled val="1"/>
        </dgm:presLayoutVars>
      </dgm:prSet>
      <dgm:spPr/>
      <dgm:t>
        <a:bodyPr/>
        <a:lstStyle/>
        <a:p>
          <a:endParaRPr lang="es-MX"/>
        </a:p>
      </dgm:t>
    </dgm:pt>
  </dgm:ptLst>
  <dgm:cxnLst>
    <dgm:cxn modelId="{3ED50FEB-FE1A-4D23-AC94-4DACFB74F9A3}" type="presOf" srcId="{92AEC6E9-2668-4457-8AE1-282C89D00ADD}" destId="{3D768669-C44D-4A9C-B46A-CD84D09D8D55}" srcOrd="0" destOrd="0" presId="urn:microsoft.com/office/officeart/2005/8/layout/hierarchy3"/>
    <dgm:cxn modelId="{9E5E7CCF-09EF-45D4-B137-91E17810114F}" type="presOf" srcId="{7479E9BF-186B-450B-B2C7-A8134D1A286C}" destId="{9790D763-168E-44EA-8300-1D74626776F2}" srcOrd="0" destOrd="0" presId="urn:microsoft.com/office/officeart/2005/8/layout/hierarchy3"/>
    <dgm:cxn modelId="{2BCA4766-9A5F-4706-8FA5-43B08B9575FE}" type="presOf" srcId="{D99055C8-48B2-4525-B7B5-17B140765F0A}" destId="{A2949D42-B665-4AB0-B881-C594B0354C41}" srcOrd="0" destOrd="0" presId="urn:microsoft.com/office/officeart/2005/8/layout/hierarchy3"/>
    <dgm:cxn modelId="{707C9129-9136-4ED8-AE24-91DB802F7931}" type="presOf" srcId="{D28B76E5-7EFA-46D2-AF7D-792F27B42AD3}" destId="{C2BB8C7A-8A46-4923-90AF-E4C06FF605D5}" srcOrd="0" destOrd="0" presId="urn:microsoft.com/office/officeart/2005/8/layout/hierarchy3"/>
    <dgm:cxn modelId="{76F76435-51BF-4851-A7F5-1D62F69275B9}" srcId="{DB90B44A-D8C6-48B5-B3E4-9C266DC79587}" destId="{BFBA7CA9-7F9F-4160-9FF2-C4883218F518}" srcOrd="2" destOrd="0" parTransId="{1FD3A67A-1982-4A94-9481-6FF33C64BD8C}" sibTransId="{46033A87-E995-40CE-888B-B7DFB2DDF8C5}"/>
    <dgm:cxn modelId="{95F1C1AA-E623-43A1-96BE-6FCFB843A1CE}" srcId="{DB90B44A-D8C6-48B5-B3E4-9C266DC79587}" destId="{F2EE97B6-4A8F-42CD-ADE1-39FB8E4B91A9}" srcOrd="0" destOrd="0" parTransId="{52FFD88D-F137-4DDC-AE27-BE50D0193648}" sibTransId="{3BC7ED58-A5D6-483C-B9CD-FE5CAE2365FB}"/>
    <dgm:cxn modelId="{D3893548-7113-47D9-A060-985EE4C7E0E0}" type="presOf" srcId="{57C1D929-ABD3-4467-9B7F-DD9CB5643291}" destId="{17EA71DE-9064-48B5-9E01-80C4CC0E3C4F}" srcOrd="0" destOrd="0" presId="urn:microsoft.com/office/officeart/2005/8/layout/hierarchy3"/>
    <dgm:cxn modelId="{BB8AFB30-63A2-44AE-AA41-76920A38917D}" type="presOf" srcId="{F2EE97B6-4A8F-42CD-ADE1-39FB8E4B91A9}" destId="{31DA85CD-CBF3-4EA2-A49B-53CF710F2952}" srcOrd="1" destOrd="0" presId="urn:microsoft.com/office/officeart/2005/8/layout/hierarchy3"/>
    <dgm:cxn modelId="{E4D657A5-4024-4747-9CBD-E94E58EFE602}" type="presOf" srcId="{F2EE97B6-4A8F-42CD-ADE1-39FB8E4B91A9}" destId="{BCA8BA57-550D-4F7E-95FA-9D8E7D12E2C8}" srcOrd="0" destOrd="0" presId="urn:microsoft.com/office/officeart/2005/8/layout/hierarchy3"/>
    <dgm:cxn modelId="{B520F10C-2924-4EE3-8FC4-A5ADF50C75C9}" type="presOf" srcId="{0283391C-C192-4330-B114-9010E52A4D3D}" destId="{2B1F3B8C-3129-41A9-9743-4E248197C5C4}" srcOrd="0" destOrd="0" presId="urn:microsoft.com/office/officeart/2005/8/layout/hierarchy3"/>
    <dgm:cxn modelId="{B1ED93C0-86CD-42C4-964A-1054C46B204B}" srcId="{BFBA7CA9-7F9F-4160-9FF2-C4883218F518}" destId="{D28F22AC-669E-452F-B883-A00A42E130A6}" srcOrd="0" destOrd="0" parTransId="{D1A3CAE9-45D1-4780-8299-FF1498E829C2}" sibTransId="{757DE60A-941C-4FD9-9E9F-7CF3BEA341D3}"/>
    <dgm:cxn modelId="{13B7583A-3ED9-4E7C-8933-1032C4D3048C}" type="presOf" srcId="{41FFB74B-A96C-4572-B617-6AD6D038DEF1}" destId="{7C20076B-FE07-4E86-90DB-677CA29B5D7B}" srcOrd="0" destOrd="0" presId="urn:microsoft.com/office/officeart/2005/8/layout/hierarchy3"/>
    <dgm:cxn modelId="{D06EB81B-C734-494E-A6B6-D38CF9E0C865}" srcId="{BFBA7CA9-7F9F-4160-9FF2-C4883218F518}" destId="{57C1D929-ABD3-4467-9B7F-DD9CB5643291}" srcOrd="2" destOrd="0" parTransId="{3F73CA46-F54B-436B-8572-2FA4F672A050}" sibTransId="{8A7F3964-C339-4E5A-AD00-F706BA710899}"/>
    <dgm:cxn modelId="{B9D46B2C-209E-4140-AA04-120296400403}" type="presOf" srcId="{D1CDB8C6-37F5-4017-B034-6C100FF8A027}" destId="{019A3647-3519-455A-9D87-15F4FC4FE025}" srcOrd="0" destOrd="0" presId="urn:microsoft.com/office/officeart/2005/8/layout/hierarchy3"/>
    <dgm:cxn modelId="{EA77860C-FD52-4BC2-BA3C-71D2D00FA94C}" srcId="{BFBA7CA9-7F9F-4160-9FF2-C4883218F518}" destId="{41FFB74B-A96C-4572-B617-6AD6D038DEF1}" srcOrd="1" destOrd="0" parTransId="{D99055C8-48B2-4525-B7B5-17B140765F0A}" sibTransId="{B7312835-D9DF-4AD1-B7A7-8E13CABCBC65}"/>
    <dgm:cxn modelId="{3C340BBE-5E24-4150-BA9E-A65672ADFB45}" type="presOf" srcId="{BFBA7CA9-7F9F-4160-9FF2-C4883218F518}" destId="{A3517FD2-B0EA-4B5B-8344-BE9CAF47567D}" srcOrd="0" destOrd="0" presId="urn:microsoft.com/office/officeart/2005/8/layout/hierarchy3"/>
    <dgm:cxn modelId="{2F363B0B-9235-4C47-AC85-0A14C900EAEF}" srcId="{F2EE97B6-4A8F-42CD-ADE1-39FB8E4B91A9}" destId="{EA80DBA6-1719-40E9-8E6D-3439B7E3C388}" srcOrd="0" destOrd="0" parTransId="{0283391C-C192-4330-B114-9010E52A4D3D}" sibTransId="{606035AA-6A1E-46B8-B5CF-98BA006B6F31}"/>
    <dgm:cxn modelId="{5AB7C35E-C8E1-455C-9DE2-9FB9D7A0E394}" type="presOf" srcId="{3F73CA46-F54B-436B-8572-2FA4F672A050}" destId="{215EE41C-2168-4981-98CC-F35A9AC202BA}" srcOrd="0" destOrd="0" presId="urn:microsoft.com/office/officeart/2005/8/layout/hierarchy3"/>
    <dgm:cxn modelId="{F8384EB1-F4AD-4DA4-BDD5-EBB9C35DDE4C}" type="presOf" srcId="{D28F22AC-669E-452F-B883-A00A42E130A6}" destId="{DFA4700E-DD8C-4DFE-B821-26592DD6BFB3}" srcOrd="0" destOrd="0" presId="urn:microsoft.com/office/officeart/2005/8/layout/hierarchy3"/>
    <dgm:cxn modelId="{7DE6B4CD-B773-4EE1-A314-D9CE434ECB96}" type="presOf" srcId="{BFBA7CA9-7F9F-4160-9FF2-C4883218F518}" destId="{2354C5A1-D830-45DC-8F1F-6F919411FBAD}" srcOrd="1" destOrd="0" presId="urn:microsoft.com/office/officeart/2005/8/layout/hierarchy3"/>
    <dgm:cxn modelId="{117A9D2B-2E2C-4A38-8672-2846D0F9AA4F}" type="presOf" srcId="{5CDD29FD-DA62-470F-86BF-6F97F9BF2145}" destId="{D4BE5163-F151-400B-A49F-1F690027D607}" srcOrd="0" destOrd="0" presId="urn:microsoft.com/office/officeart/2005/8/layout/hierarchy3"/>
    <dgm:cxn modelId="{8E02F679-0DCA-4E35-80F8-5E74A16469D6}" srcId="{DB90B44A-D8C6-48B5-B3E4-9C266DC79587}" destId="{D28B76E5-7EFA-46D2-AF7D-792F27B42AD3}" srcOrd="1" destOrd="0" parTransId="{C79888F7-3F68-4183-938B-F02D876AC3E7}" sibTransId="{DD84FE47-DFAF-4E65-860E-A6311B5D3274}"/>
    <dgm:cxn modelId="{EE2BC8F5-8606-4D26-84CB-9B6542BFC6CB}" srcId="{D28B76E5-7EFA-46D2-AF7D-792F27B42AD3}" destId="{D1CDB8C6-37F5-4017-B034-6C100FF8A027}" srcOrd="0" destOrd="0" parTransId="{7479E9BF-186B-450B-B2C7-A8134D1A286C}" sibTransId="{F3E39242-69CE-47F9-89BA-543084CCFEDD}"/>
    <dgm:cxn modelId="{98891055-DD71-4898-B74E-17F7AA362740}" type="presOf" srcId="{D1A3CAE9-45D1-4780-8299-FF1498E829C2}" destId="{CF3E171E-FE5C-4663-90D4-0B6A569815D5}" srcOrd="0" destOrd="0" presId="urn:microsoft.com/office/officeart/2005/8/layout/hierarchy3"/>
    <dgm:cxn modelId="{916B0D05-9601-46BD-AF6C-265B2BAEDD97}" srcId="{F2EE97B6-4A8F-42CD-ADE1-39FB8E4B91A9}" destId="{92AEC6E9-2668-4457-8AE1-282C89D00ADD}" srcOrd="1" destOrd="0" parTransId="{5CDD29FD-DA62-470F-86BF-6F97F9BF2145}" sibTransId="{181ED24E-C154-4738-984F-DEDA649943DE}"/>
    <dgm:cxn modelId="{7DEB36E3-50E1-471F-AEA3-17B7AFFA9492}" type="presOf" srcId="{EA80DBA6-1719-40E9-8E6D-3439B7E3C388}" destId="{47F61396-3510-4383-BA15-AD3A0C1BCF07}" srcOrd="0" destOrd="0" presId="urn:microsoft.com/office/officeart/2005/8/layout/hierarchy3"/>
    <dgm:cxn modelId="{F456785E-A109-4474-8BC7-8EC1C060BA36}" type="presOf" srcId="{DB90B44A-D8C6-48B5-B3E4-9C266DC79587}" destId="{8237FD05-F347-485F-8665-ED3270048DF8}" srcOrd="0" destOrd="0" presId="urn:microsoft.com/office/officeart/2005/8/layout/hierarchy3"/>
    <dgm:cxn modelId="{8866D02B-64BC-408A-B9BD-EB71DEAC0281}" type="presOf" srcId="{D28B76E5-7EFA-46D2-AF7D-792F27B42AD3}" destId="{7E7A8AB4-2AF4-4F22-890F-29E7453C8247}" srcOrd="1" destOrd="0" presId="urn:microsoft.com/office/officeart/2005/8/layout/hierarchy3"/>
    <dgm:cxn modelId="{86DC2EEF-B1C4-4F9B-BD20-298854545B8E}" type="presParOf" srcId="{8237FD05-F347-485F-8665-ED3270048DF8}" destId="{F62B3362-36C1-4901-901E-1222F66846C8}" srcOrd="0" destOrd="0" presId="urn:microsoft.com/office/officeart/2005/8/layout/hierarchy3"/>
    <dgm:cxn modelId="{F5B20EEB-554C-4BC6-84C2-9522AB9E8EB8}" type="presParOf" srcId="{F62B3362-36C1-4901-901E-1222F66846C8}" destId="{C2E17835-A19C-4951-BC70-64D428B8109F}" srcOrd="0" destOrd="0" presId="urn:microsoft.com/office/officeart/2005/8/layout/hierarchy3"/>
    <dgm:cxn modelId="{BF16D47C-F9F7-4886-8444-6B1D7393135F}" type="presParOf" srcId="{C2E17835-A19C-4951-BC70-64D428B8109F}" destId="{BCA8BA57-550D-4F7E-95FA-9D8E7D12E2C8}" srcOrd="0" destOrd="0" presId="urn:microsoft.com/office/officeart/2005/8/layout/hierarchy3"/>
    <dgm:cxn modelId="{F655D2A9-58F5-4E87-8996-7C8FEB4B43E1}" type="presParOf" srcId="{C2E17835-A19C-4951-BC70-64D428B8109F}" destId="{31DA85CD-CBF3-4EA2-A49B-53CF710F2952}" srcOrd="1" destOrd="0" presId="urn:microsoft.com/office/officeart/2005/8/layout/hierarchy3"/>
    <dgm:cxn modelId="{ADA1E337-A474-47D9-B44B-F8F875D33DAC}" type="presParOf" srcId="{F62B3362-36C1-4901-901E-1222F66846C8}" destId="{E9FE82DB-1EFD-496C-962C-78A9BA8CA5FF}" srcOrd="1" destOrd="0" presId="urn:microsoft.com/office/officeart/2005/8/layout/hierarchy3"/>
    <dgm:cxn modelId="{066F6596-031F-4416-9E92-36401B3A50F5}" type="presParOf" srcId="{E9FE82DB-1EFD-496C-962C-78A9BA8CA5FF}" destId="{2B1F3B8C-3129-41A9-9743-4E248197C5C4}" srcOrd="0" destOrd="0" presId="urn:microsoft.com/office/officeart/2005/8/layout/hierarchy3"/>
    <dgm:cxn modelId="{67880DCE-4A51-43B8-BED5-566D3F9979FE}" type="presParOf" srcId="{E9FE82DB-1EFD-496C-962C-78A9BA8CA5FF}" destId="{47F61396-3510-4383-BA15-AD3A0C1BCF07}" srcOrd="1" destOrd="0" presId="urn:microsoft.com/office/officeart/2005/8/layout/hierarchy3"/>
    <dgm:cxn modelId="{517EE171-9E04-4A98-BA6E-1BAB79002B1F}" type="presParOf" srcId="{E9FE82DB-1EFD-496C-962C-78A9BA8CA5FF}" destId="{D4BE5163-F151-400B-A49F-1F690027D607}" srcOrd="2" destOrd="0" presId="urn:microsoft.com/office/officeart/2005/8/layout/hierarchy3"/>
    <dgm:cxn modelId="{69AD1BE1-8DA0-4FAA-932B-43C91AF9F017}" type="presParOf" srcId="{E9FE82DB-1EFD-496C-962C-78A9BA8CA5FF}" destId="{3D768669-C44D-4A9C-B46A-CD84D09D8D55}" srcOrd="3" destOrd="0" presId="urn:microsoft.com/office/officeart/2005/8/layout/hierarchy3"/>
    <dgm:cxn modelId="{FA9FE9A6-A203-4657-93DB-450355549EFF}" type="presParOf" srcId="{8237FD05-F347-485F-8665-ED3270048DF8}" destId="{B60D503B-1A95-4DE5-8AB1-29C752FC839F}" srcOrd="1" destOrd="0" presId="urn:microsoft.com/office/officeart/2005/8/layout/hierarchy3"/>
    <dgm:cxn modelId="{3863D86B-136E-40CE-BDB3-82320BA9419E}" type="presParOf" srcId="{B60D503B-1A95-4DE5-8AB1-29C752FC839F}" destId="{47C16FAA-4A34-4AF8-AF7E-3B71D0458036}" srcOrd="0" destOrd="0" presId="urn:microsoft.com/office/officeart/2005/8/layout/hierarchy3"/>
    <dgm:cxn modelId="{E01E02A0-AE5F-4F16-9AD3-17BA8DAF2C85}" type="presParOf" srcId="{47C16FAA-4A34-4AF8-AF7E-3B71D0458036}" destId="{C2BB8C7A-8A46-4923-90AF-E4C06FF605D5}" srcOrd="0" destOrd="0" presId="urn:microsoft.com/office/officeart/2005/8/layout/hierarchy3"/>
    <dgm:cxn modelId="{2E2D4928-9996-4F87-8C19-9D3DF634FACE}" type="presParOf" srcId="{47C16FAA-4A34-4AF8-AF7E-3B71D0458036}" destId="{7E7A8AB4-2AF4-4F22-890F-29E7453C8247}" srcOrd="1" destOrd="0" presId="urn:microsoft.com/office/officeart/2005/8/layout/hierarchy3"/>
    <dgm:cxn modelId="{7F02FE12-852E-4002-AB7F-2CEA7F88FE5A}" type="presParOf" srcId="{B60D503B-1A95-4DE5-8AB1-29C752FC839F}" destId="{B83E0079-2380-4EF6-BDB6-E600AD85782E}" srcOrd="1" destOrd="0" presId="urn:microsoft.com/office/officeart/2005/8/layout/hierarchy3"/>
    <dgm:cxn modelId="{08E83F74-A84F-4E79-A9D7-AF4DD2285DEA}" type="presParOf" srcId="{B83E0079-2380-4EF6-BDB6-E600AD85782E}" destId="{9790D763-168E-44EA-8300-1D74626776F2}" srcOrd="0" destOrd="0" presId="urn:microsoft.com/office/officeart/2005/8/layout/hierarchy3"/>
    <dgm:cxn modelId="{F3897BFF-3AAA-4DF0-BEBC-92693A3FE0AC}" type="presParOf" srcId="{B83E0079-2380-4EF6-BDB6-E600AD85782E}" destId="{019A3647-3519-455A-9D87-15F4FC4FE025}" srcOrd="1" destOrd="0" presId="urn:microsoft.com/office/officeart/2005/8/layout/hierarchy3"/>
    <dgm:cxn modelId="{F0B580E4-EF45-4BC0-9C9E-2B37AC4F6D81}" type="presParOf" srcId="{8237FD05-F347-485F-8665-ED3270048DF8}" destId="{674399B2-7E82-4126-B751-34B7C687D9DF}" srcOrd="2" destOrd="0" presId="urn:microsoft.com/office/officeart/2005/8/layout/hierarchy3"/>
    <dgm:cxn modelId="{306B8D1E-3456-4B25-9AD8-75BFC4B15BA5}" type="presParOf" srcId="{674399B2-7E82-4126-B751-34B7C687D9DF}" destId="{EE84A455-5E73-4976-A8B0-1AA1BB228EFA}" srcOrd="0" destOrd="0" presId="urn:microsoft.com/office/officeart/2005/8/layout/hierarchy3"/>
    <dgm:cxn modelId="{34B69B99-44DE-433B-905D-BE968BA7C42C}" type="presParOf" srcId="{EE84A455-5E73-4976-A8B0-1AA1BB228EFA}" destId="{A3517FD2-B0EA-4B5B-8344-BE9CAF47567D}" srcOrd="0" destOrd="0" presId="urn:microsoft.com/office/officeart/2005/8/layout/hierarchy3"/>
    <dgm:cxn modelId="{2D2C7A33-87D1-4C2E-B77C-84E57A1972CA}" type="presParOf" srcId="{EE84A455-5E73-4976-A8B0-1AA1BB228EFA}" destId="{2354C5A1-D830-45DC-8F1F-6F919411FBAD}" srcOrd="1" destOrd="0" presId="urn:microsoft.com/office/officeart/2005/8/layout/hierarchy3"/>
    <dgm:cxn modelId="{90EAE96E-7C02-4928-BF0E-8477C0807A01}" type="presParOf" srcId="{674399B2-7E82-4126-B751-34B7C687D9DF}" destId="{25FD0641-591A-4D5F-AB33-8AC00F9006C1}" srcOrd="1" destOrd="0" presId="urn:microsoft.com/office/officeart/2005/8/layout/hierarchy3"/>
    <dgm:cxn modelId="{82A80C02-BFE6-43DE-93E9-3324AB72B5C0}" type="presParOf" srcId="{25FD0641-591A-4D5F-AB33-8AC00F9006C1}" destId="{CF3E171E-FE5C-4663-90D4-0B6A569815D5}" srcOrd="0" destOrd="0" presId="urn:microsoft.com/office/officeart/2005/8/layout/hierarchy3"/>
    <dgm:cxn modelId="{F1673C21-ADEF-4961-94E6-13E632EB51A6}" type="presParOf" srcId="{25FD0641-591A-4D5F-AB33-8AC00F9006C1}" destId="{DFA4700E-DD8C-4DFE-B821-26592DD6BFB3}" srcOrd="1" destOrd="0" presId="urn:microsoft.com/office/officeart/2005/8/layout/hierarchy3"/>
    <dgm:cxn modelId="{64891536-1B20-4F5F-B2C4-A66F6DA31609}" type="presParOf" srcId="{25FD0641-591A-4D5F-AB33-8AC00F9006C1}" destId="{A2949D42-B665-4AB0-B881-C594B0354C41}" srcOrd="2" destOrd="0" presId="urn:microsoft.com/office/officeart/2005/8/layout/hierarchy3"/>
    <dgm:cxn modelId="{1C3A84B8-BA35-4D83-BB28-96B20DA4F820}" type="presParOf" srcId="{25FD0641-591A-4D5F-AB33-8AC00F9006C1}" destId="{7C20076B-FE07-4E86-90DB-677CA29B5D7B}" srcOrd="3" destOrd="0" presId="urn:microsoft.com/office/officeart/2005/8/layout/hierarchy3"/>
    <dgm:cxn modelId="{69FD7CEF-D1C3-459D-A917-A631D68FF0B6}" type="presParOf" srcId="{25FD0641-591A-4D5F-AB33-8AC00F9006C1}" destId="{215EE41C-2168-4981-98CC-F35A9AC202BA}" srcOrd="4" destOrd="0" presId="urn:microsoft.com/office/officeart/2005/8/layout/hierarchy3"/>
    <dgm:cxn modelId="{66C56679-CEE4-4740-AB40-7E1F9D9D117C}" type="presParOf" srcId="{25FD0641-591A-4D5F-AB33-8AC00F9006C1}" destId="{17EA71DE-9064-48B5-9E01-80C4CC0E3C4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5CFEB6A1-07B8-4925-BF5B-B4EE7017A061}"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MX"/>
        </a:p>
      </dgm:t>
    </dgm:pt>
    <dgm:pt modelId="{B2F5CFE9-40F9-4504-9ECF-3310D105F82C}">
      <dgm:prSet phldrT="[Texto]"/>
      <dgm:spPr>
        <a:solidFill>
          <a:srgbClr val="92D050"/>
        </a:solidFill>
      </dgm:spPr>
      <dgm:t>
        <a:bodyPr/>
        <a:lstStyle/>
        <a:p>
          <a:r>
            <a:rPr lang="es-MX" dirty="0" smtClean="0"/>
            <a:t>1. Presentación de la Solicitud</a:t>
          </a:r>
          <a:endParaRPr lang="es-MX" dirty="0"/>
        </a:p>
      </dgm:t>
    </dgm:pt>
    <dgm:pt modelId="{B7D78F92-51C0-46F1-AE26-D92EEA55A04D}" type="parTrans" cxnId="{5AEE2FD6-FC66-48C2-9589-FBAB71842080}">
      <dgm:prSet/>
      <dgm:spPr/>
      <dgm:t>
        <a:bodyPr/>
        <a:lstStyle/>
        <a:p>
          <a:endParaRPr lang="es-MX"/>
        </a:p>
      </dgm:t>
    </dgm:pt>
    <dgm:pt modelId="{76331CC2-D723-4F94-ACDC-FBA0FAE8A73C}" type="sibTrans" cxnId="{5AEE2FD6-FC66-48C2-9589-FBAB71842080}">
      <dgm:prSet/>
      <dgm:spPr/>
      <dgm:t>
        <a:bodyPr/>
        <a:lstStyle/>
        <a:p>
          <a:endParaRPr lang="es-MX"/>
        </a:p>
      </dgm:t>
    </dgm:pt>
    <dgm:pt modelId="{3116DCA7-D599-492B-996B-BA7469CAC12E}">
      <dgm:prSet phldrT="[Texto]"/>
      <dgm:spPr>
        <a:solidFill>
          <a:srgbClr val="FF0000"/>
        </a:solidFill>
      </dgm:spPr>
      <dgm:t>
        <a:bodyPr/>
        <a:lstStyle/>
        <a:p>
          <a:r>
            <a:rPr lang="es-MX" dirty="0" smtClean="0"/>
            <a:t>2.Respuesta del Instituto a la Solicitud de AV (Aceptar o prevenir) </a:t>
          </a:r>
          <a:endParaRPr lang="es-MX" dirty="0"/>
        </a:p>
      </dgm:t>
    </dgm:pt>
    <dgm:pt modelId="{4965C5D3-4EED-4C6D-BAA2-BEBF10503826}" type="parTrans" cxnId="{C516E771-943B-47E6-ABB0-261812926C35}">
      <dgm:prSet/>
      <dgm:spPr/>
      <dgm:t>
        <a:bodyPr/>
        <a:lstStyle/>
        <a:p>
          <a:endParaRPr lang="es-MX"/>
        </a:p>
      </dgm:t>
    </dgm:pt>
    <dgm:pt modelId="{5324577C-2DF4-46B2-A0B7-7A51F99AFC4A}" type="sibTrans" cxnId="{C516E771-943B-47E6-ABB0-261812926C35}">
      <dgm:prSet/>
      <dgm:spPr/>
      <dgm:t>
        <a:bodyPr/>
        <a:lstStyle/>
        <a:p>
          <a:endParaRPr lang="es-MX"/>
        </a:p>
      </dgm:t>
    </dgm:pt>
    <dgm:pt modelId="{799729C2-4EAB-42F7-895C-EF76E463D28C}">
      <dgm:prSet phldrT="[Texto]"/>
      <dgm:spPr>
        <a:solidFill>
          <a:srgbClr val="00B0F0"/>
        </a:solidFill>
      </dgm:spPr>
      <dgm:t>
        <a:bodyPr/>
        <a:lstStyle/>
        <a:p>
          <a:r>
            <a:rPr lang="es-MX" dirty="0" smtClean="0"/>
            <a:t>3.Planeación de la auditoria (objetivos, actividades, recursos, tiempos) </a:t>
          </a:r>
          <a:endParaRPr lang="es-MX" dirty="0"/>
        </a:p>
      </dgm:t>
    </dgm:pt>
    <dgm:pt modelId="{FE5E1568-AA17-417C-B37A-DDBC8F2022CC}" type="parTrans" cxnId="{00F1254A-C82E-4EDF-AF48-91515F69876B}">
      <dgm:prSet/>
      <dgm:spPr/>
      <dgm:t>
        <a:bodyPr/>
        <a:lstStyle/>
        <a:p>
          <a:endParaRPr lang="es-MX"/>
        </a:p>
      </dgm:t>
    </dgm:pt>
    <dgm:pt modelId="{F51F4FB5-15BB-456D-8C74-4F38700E8C88}" type="sibTrans" cxnId="{00F1254A-C82E-4EDF-AF48-91515F69876B}">
      <dgm:prSet/>
      <dgm:spPr/>
      <dgm:t>
        <a:bodyPr/>
        <a:lstStyle/>
        <a:p>
          <a:endParaRPr lang="es-MX"/>
        </a:p>
      </dgm:t>
    </dgm:pt>
    <dgm:pt modelId="{03292024-6677-4CFF-B318-5754C95C0EDD}">
      <dgm:prSet phldrT="[Texto]"/>
      <dgm:spPr>
        <a:solidFill>
          <a:srgbClr val="7030A0"/>
        </a:solidFill>
      </dgm:spPr>
      <dgm:t>
        <a:bodyPr/>
        <a:lstStyle/>
        <a:p>
          <a:r>
            <a:rPr lang="es-MX" dirty="0" smtClean="0"/>
            <a:t>4. Inicio de Auditoria (revisión documental- en sitio) </a:t>
          </a:r>
          <a:endParaRPr lang="es-MX" dirty="0"/>
        </a:p>
      </dgm:t>
    </dgm:pt>
    <dgm:pt modelId="{E800A7A5-9E35-4767-B1DC-47CABCB5E978}" type="parTrans" cxnId="{C39A5121-12DD-4978-A42A-EA62E72F236E}">
      <dgm:prSet/>
      <dgm:spPr/>
      <dgm:t>
        <a:bodyPr/>
        <a:lstStyle/>
        <a:p>
          <a:endParaRPr lang="es-MX"/>
        </a:p>
      </dgm:t>
    </dgm:pt>
    <dgm:pt modelId="{E5859D7A-AC75-4D8A-8649-69092DD67312}" type="sibTrans" cxnId="{C39A5121-12DD-4978-A42A-EA62E72F236E}">
      <dgm:prSet/>
      <dgm:spPr/>
      <dgm:t>
        <a:bodyPr/>
        <a:lstStyle/>
        <a:p>
          <a:endParaRPr lang="es-MX"/>
        </a:p>
      </dgm:t>
    </dgm:pt>
    <dgm:pt modelId="{C713E958-B26C-4836-9427-014386631E75}">
      <dgm:prSet phldrT="[Texto]"/>
      <dgm:spPr>
        <a:solidFill>
          <a:srgbClr val="FF0066"/>
        </a:solidFill>
      </dgm:spPr>
      <dgm:t>
        <a:bodyPr/>
        <a:lstStyle/>
        <a:p>
          <a:r>
            <a:rPr lang="es-MX" dirty="0" smtClean="0"/>
            <a:t>6. Informe (reunión de </a:t>
          </a:r>
          <a:r>
            <a:rPr lang="es-MX" dirty="0" err="1" smtClean="0"/>
            <a:t>ciere</a:t>
          </a:r>
          <a:r>
            <a:rPr lang="es-MX" dirty="0" smtClean="0"/>
            <a:t>) </a:t>
          </a:r>
          <a:endParaRPr lang="es-MX" dirty="0"/>
        </a:p>
      </dgm:t>
    </dgm:pt>
    <dgm:pt modelId="{E5CB782F-EE2B-40BF-9844-DA36FF4AFD53}" type="parTrans" cxnId="{A8C6D2F8-2A41-4840-A982-880C82D17718}">
      <dgm:prSet/>
      <dgm:spPr/>
      <dgm:t>
        <a:bodyPr/>
        <a:lstStyle/>
        <a:p>
          <a:endParaRPr lang="es-MX"/>
        </a:p>
      </dgm:t>
    </dgm:pt>
    <dgm:pt modelId="{A33CB2B6-75F7-4C8C-9C13-760B03C12A11}" type="sibTrans" cxnId="{A8C6D2F8-2A41-4840-A982-880C82D17718}">
      <dgm:prSet/>
      <dgm:spPr/>
      <dgm:t>
        <a:bodyPr/>
        <a:lstStyle/>
        <a:p>
          <a:endParaRPr lang="es-MX"/>
        </a:p>
      </dgm:t>
    </dgm:pt>
    <dgm:pt modelId="{4FD6881C-EC41-49D4-B1EE-7D16A9DDAB14}">
      <dgm:prSet phldrT="[Texto]"/>
      <dgm:spPr>
        <a:solidFill>
          <a:schemeClr val="accent1">
            <a:lumMod val="75000"/>
          </a:schemeClr>
        </a:solidFill>
      </dgm:spPr>
      <dgm:t>
        <a:bodyPr/>
        <a:lstStyle/>
        <a:p>
          <a:r>
            <a:rPr lang="es-MX" dirty="0" smtClean="0"/>
            <a:t>7. Seguimiento de auditoria </a:t>
          </a:r>
          <a:endParaRPr lang="es-MX" dirty="0"/>
        </a:p>
      </dgm:t>
    </dgm:pt>
    <dgm:pt modelId="{363044BC-7BD2-46C7-9FD7-E488BE1B0ED0}" type="parTrans" cxnId="{8217CD49-51C9-4CFD-83ED-E7F8F3C04B22}">
      <dgm:prSet/>
      <dgm:spPr/>
      <dgm:t>
        <a:bodyPr/>
        <a:lstStyle/>
        <a:p>
          <a:endParaRPr lang="es-MX"/>
        </a:p>
      </dgm:t>
    </dgm:pt>
    <dgm:pt modelId="{9E2E6C2E-B084-4E4B-9991-84FA30F2B39F}" type="sibTrans" cxnId="{8217CD49-51C9-4CFD-83ED-E7F8F3C04B22}">
      <dgm:prSet/>
      <dgm:spPr/>
      <dgm:t>
        <a:bodyPr/>
        <a:lstStyle/>
        <a:p>
          <a:endParaRPr lang="es-MX"/>
        </a:p>
      </dgm:t>
    </dgm:pt>
    <dgm:pt modelId="{C17AFB5C-8679-4F0F-AFA7-E026E942EC79}">
      <dgm:prSet/>
      <dgm:spPr>
        <a:solidFill>
          <a:srgbClr val="00B050"/>
        </a:solidFill>
      </dgm:spPr>
      <dgm:t>
        <a:bodyPr/>
        <a:lstStyle/>
        <a:p>
          <a:r>
            <a:rPr lang="es-MX" dirty="0" smtClean="0"/>
            <a:t>5.Ejecución (recopilación de datos y registro, Análisis Evaluación) </a:t>
          </a:r>
          <a:endParaRPr lang="es-MX" dirty="0"/>
        </a:p>
      </dgm:t>
    </dgm:pt>
    <dgm:pt modelId="{FF9BCE53-AB63-4957-88C6-E45F3193AA8B}" type="parTrans" cxnId="{F45F6AA9-2F4C-48B2-BD84-91E4A0A6E858}">
      <dgm:prSet/>
      <dgm:spPr/>
      <dgm:t>
        <a:bodyPr/>
        <a:lstStyle/>
        <a:p>
          <a:endParaRPr lang="es-MX"/>
        </a:p>
      </dgm:t>
    </dgm:pt>
    <dgm:pt modelId="{8C2D6AFB-7038-45F1-9E4D-2F6F3E7CCA1B}" type="sibTrans" cxnId="{F45F6AA9-2F4C-48B2-BD84-91E4A0A6E858}">
      <dgm:prSet/>
      <dgm:spPr/>
      <dgm:t>
        <a:bodyPr/>
        <a:lstStyle/>
        <a:p>
          <a:endParaRPr lang="es-MX"/>
        </a:p>
      </dgm:t>
    </dgm:pt>
    <dgm:pt modelId="{BD83CF3B-263E-465F-9688-C25868B101B3}" type="pres">
      <dgm:prSet presAssocID="{5CFEB6A1-07B8-4925-BF5B-B4EE7017A061}" presName="Name0" presStyleCnt="0">
        <dgm:presLayoutVars>
          <dgm:dir/>
          <dgm:resizeHandles val="exact"/>
        </dgm:presLayoutVars>
      </dgm:prSet>
      <dgm:spPr/>
      <dgm:t>
        <a:bodyPr/>
        <a:lstStyle/>
        <a:p>
          <a:endParaRPr lang="es-MX"/>
        </a:p>
      </dgm:t>
    </dgm:pt>
    <dgm:pt modelId="{0624F165-87F1-4347-B77A-A12F6A168674}" type="pres">
      <dgm:prSet presAssocID="{B2F5CFE9-40F9-4504-9ECF-3310D105F82C}" presName="node" presStyleLbl="node1" presStyleIdx="0" presStyleCnt="7">
        <dgm:presLayoutVars>
          <dgm:bulletEnabled val="1"/>
        </dgm:presLayoutVars>
      </dgm:prSet>
      <dgm:spPr/>
      <dgm:t>
        <a:bodyPr/>
        <a:lstStyle/>
        <a:p>
          <a:endParaRPr lang="es-MX"/>
        </a:p>
      </dgm:t>
    </dgm:pt>
    <dgm:pt modelId="{B79C2C6A-FE1F-4B1C-8B9D-79D435FFAFDC}" type="pres">
      <dgm:prSet presAssocID="{76331CC2-D723-4F94-ACDC-FBA0FAE8A73C}" presName="sibTrans" presStyleLbl="sibTrans1D1" presStyleIdx="0" presStyleCnt="6"/>
      <dgm:spPr/>
      <dgm:t>
        <a:bodyPr/>
        <a:lstStyle/>
        <a:p>
          <a:endParaRPr lang="es-MX"/>
        </a:p>
      </dgm:t>
    </dgm:pt>
    <dgm:pt modelId="{2A56F1C1-754F-4799-A03F-A5B94E28457D}" type="pres">
      <dgm:prSet presAssocID="{76331CC2-D723-4F94-ACDC-FBA0FAE8A73C}" presName="connectorText" presStyleLbl="sibTrans1D1" presStyleIdx="0" presStyleCnt="6"/>
      <dgm:spPr/>
      <dgm:t>
        <a:bodyPr/>
        <a:lstStyle/>
        <a:p>
          <a:endParaRPr lang="es-MX"/>
        </a:p>
      </dgm:t>
    </dgm:pt>
    <dgm:pt modelId="{94ED4F3D-9C14-4849-90C2-C4DCB663154A}" type="pres">
      <dgm:prSet presAssocID="{3116DCA7-D599-492B-996B-BA7469CAC12E}" presName="node" presStyleLbl="node1" presStyleIdx="1" presStyleCnt="7">
        <dgm:presLayoutVars>
          <dgm:bulletEnabled val="1"/>
        </dgm:presLayoutVars>
      </dgm:prSet>
      <dgm:spPr/>
      <dgm:t>
        <a:bodyPr/>
        <a:lstStyle/>
        <a:p>
          <a:endParaRPr lang="es-MX"/>
        </a:p>
      </dgm:t>
    </dgm:pt>
    <dgm:pt modelId="{3B9FC371-8B35-440D-877C-501F516C4415}" type="pres">
      <dgm:prSet presAssocID="{5324577C-2DF4-46B2-A0B7-7A51F99AFC4A}" presName="sibTrans" presStyleLbl="sibTrans1D1" presStyleIdx="1" presStyleCnt="6"/>
      <dgm:spPr/>
      <dgm:t>
        <a:bodyPr/>
        <a:lstStyle/>
        <a:p>
          <a:endParaRPr lang="es-MX"/>
        </a:p>
      </dgm:t>
    </dgm:pt>
    <dgm:pt modelId="{E17B4959-A46C-4FCF-A936-09778BAAA2B6}" type="pres">
      <dgm:prSet presAssocID="{5324577C-2DF4-46B2-A0B7-7A51F99AFC4A}" presName="connectorText" presStyleLbl="sibTrans1D1" presStyleIdx="1" presStyleCnt="6"/>
      <dgm:spPr/>
      <dgm:t>
        <a:bodyPr/>
        <a:lstStyle/>
        <a:p>
          <a:endParaRPr lang="es-MX"/>
        </a:p>
      </dgm:t>
    </dgm:pt>
    <dgm:pt modelId="{77A2F586-2674-472E-BE9F-0E3337C91FBA}" type="pres">
      <dgm:prSet presAssocID="{799729C2-4EAB-42F7-895C-EF76E463D28C}" presName="node" presStyleLbl="node1" presStyleIdx="2" presStyleCnt="7">
        <dgm:presLayoutVars>
          <dgm:bulletEnabled val="1"/>
        </dgm:presLayoutVars>
      </dgm:prSet>
      <dgm:spPr/>
      <dgm:t>
        <a:bodyPr/>
        <a:lstStyle/>
        <a:p>
          <a:endParaRPr lang="es-MX"/>
        </a:p>
      </dgm:t>
    </dgm:pt>
    <dgm:pt modelId="{5DC34730-9974-452F-BD0C-7B3E0E57CCC4}" type="pres">
      <dgm:prSet presAssocID="{F51F4FB5-15BB-456D-8C74-4F38700E8C88}" presName="sibTrans" presStyleLbl="sibTrans1D1" presStyleIdx="2" presStyleCnt="6"/>
      <dgm:spPr/>
      <dgm:t>
        <a:bodyPr/>
        <a:lstStyle/>
        <a:p>
          <a:endParaRPr lang="es-MX"/>
        </a:p>
      </dgm:t>
    </dgm:pt>
    <dgm:pt modelId="{672B09BA-0313-43C8-8B54-8729B861A94F}" type="pres">
      <dgm:prSet presAssocID="{F51F4FB5-15BB-456D-8C74-4F38700E8C88}" presName="connectorText" presStyleLbl="sibTrans1D1" presStyleIdx="2" presStyleCnt="6"/>
      <dgm:spPr/>
      <dgm:t>
        <a:bodyPr/>
        <a:lstStyle/>
        <a:p>
          <a:endParaRPr lang="es-MX"/>
        </a:p>
      </dgm:t>
    </dgm:pt>
    <dgm:pt modelId="{2D1FB357-1C73-4596-935F-1E8EC2263C34}" type="pres">
      <dgm:prSet presAssocID="{03292024-6677-4CFF-B318-5754C95C0EDD}" presName="node" presStyleLbl="node1" presStyleIdx="3" presStyleCnt="7">
        <dgm:presLayoutVars>
          <dgm:bulletEnabled val="1"/>
        </dgm:presLayoutVars>
      </dgm:prSet>
      <dgm:spPr/>
      <dgm:t>
        <a:bodyPr/>
        <a:lstStyle/>
        <a:p>
          <a:endParaRPr lang="es-MX"/>
        </a:p>
      </dgm:t>
    </dgm:pt>
    <dgm:pt modelId="{479E41E4-1CEF-4F9C-A62F-4738ACF2052B}" type="pres">
      <dgm:prSet presAssocID="{E5859D7A-AC75-4D8A-8649-69092DD67312}" presName="sibTrans" presStyleLbl="sibTrans1D1" presStyleIdx="3" presStyleCnt="6"/>
      <dgm:spPr/>
      <dgm:t>
        <a:bodyPr/>
        <a:lstStyle/>
        <a:p>
          <a:endParaRPr lang="es-MX"/>
        </a:p>
      </dgm:t>
    </dgm:pt>
    <dgm:pt modelId="{F01D7AA3-5D69-49D2-A94E-617ED1BA4C4D}" type="pres">
      <dgm:prSet presAssocID="{E5859D7A-AC75-4D8A-8649-69092DD67312}" presName="connectorText" presStyleLbl="sibTrans1D1" presStyleIdx="3" presStyleCnt="6"/>
      <dgm:spPr/>
      <dgm:t>
        <a:bodyPr/>
        <a:lstStyle/>
        <a:p>
          <a:endParaRPr lang="es-MX"/>
        </a:p>
      </dgm:t>
    </dgm:pt>
    <dgm:pt modelId="{0FCD4B2B-FAFE-48F5-A350-415B2C4154DC}" type="pres">
      <dgm:prSet presAssocID="{C17AFB5C-8679-4F0F-AFA7-E026E942EC79}" presName="node" presStyleLbl="node1" presStyleIdx="4" presStyleCnt="7">
        <dgm:presLayoutVars>
          <dgm:bulletEnabled val="1"/>
        </dgm:presLayoutVars>
      </dgm:prSet>
      <dgm:spPr/>
      <dgm:t>
        <a:bodyPr/>
        <a:lstStyle/>
        <a:p>
          <a:endParaRPr lang="es-MX"/>
        </a:p>
      </dgm:t>
    </dgm:pt>
    <dgm:pt modelId="{A6B3A726-0F0C-4FA5-9F4F-819D9FD5CAF7}" type="pres">
      <dgm:prSet presAssocID="{8C2D6AFB-7038-45F1-9E4D-2F6F3E7CCA1B}" presName="sibTrans" presStyleLbl="sibTrans1D1" presStyleIdx="4" presStyleCnt="6"/>
      <dgm:spPr/>
      <dgm:t>
        <a:bodyPr/>
        <a:lstStyle/>
        <a:p>
          <a:endParaRPr lang="es-MX"/>
        </a:p>
      </dgm:t>
    </dgm:pt>
    <dgm:pt modelId="{91E7F13B-EB4F-48F9-9EE4-91049D64A1ED}" type="pres">
      <dgm:prSet presAssocID="{8C2D6AFB-7038-45F1-9E4D-2F6F3E7CCA1B}" presName="connectorText" presStyleLbl="sibTrans1D1" presStyleIdx="4" presStyleCnt="6"/>
      <dgm:spPr/>
      <dgm:t>
        <a:bodyPr/>
        <a:lstStyle/>
        <a:p>
          <a:endParaRPr lang="es-MX"/>
        </a:p>
      </dgm:t>
    </dgm:pt>
    <dgm:pt modelId="{0A3FCEB6-5F86-4D06-BB8C-440A6A24E2B1}" type="pres">
      <dgm:prSet presAssocID="{C713E958-B26C-4836-9427-014386631E75}" presName="node" presStyleLbl="node1" presStyleIdx="5" presStyleCnt="7">
        <dgm:presLayoutVars>
          <dgm:bulletEnabled val="1"/>
        </dgm:presLayoutVars>
      </dgm:prSet>
      <dgm:spPr/>
      <dgm:t>
        <a:bodyPr/>
        <a:lstStyle/>
        <a:p>
          <a:endParaRPr lang="es-MX"/>
        </a:p>
      </dgm:t>
    </dgm:pt>
    <dgm:pt modelId="{FA48908D-56D2-4E06-9A57-51F3E66897AB}" type="pres">
      <dgm:prSet presAssocID="{A33CB2B6-75F7-4C8C-9C13-760B03C12A11}" presName="sibTrans" presStyleLbl="sibTrans1D1" presStyleIdx="5" presStyleCnt="6"/>
      <dgm:spPr/>
      <dgm:t>
        <a:bodyPr/>
        <a:lstStyle/>
        <a:p>
          <a:endParaRPr lang="es-MX"/>
        </a:p>
      </dgm:t>
    </dgm:pt>
    <dgm:pt modelId="{C95C4645-D929-4164-9F5D-2A6E2598EE36}" type="pres">
      <dgm:prSet presAssocID="{A33CB2B6-75F7-4C8C-9C13-760B03C12A11}" presName="connectorText" presStyleLbl="sibTrans1D1" presStyleIdx="5" presStyleCnt="6"/>
      <dgm:spPr/>
      <dgm:t>
        <a:bodyPr/>
        <a:lstStyle/>
        <a:p>
          <a:endParaRPr lang="es-MX"/>
        </a:p>
      </dgm:t>
    </dgm:pt>
    <dgm:pt modelId="{BA684636-457F-4634-BCFB-2062B38CAACD}" type="pres">
      <dgm:prSet presAssocID="{4FD6881C-EC41-49D4-B1EE-7D16A9DDAB14}" presName="node" presStyleLbl="node1" presStyleIdx="6" presStyleCnt="7" custLinFactNeighborX="-266" custLinFactNeighborY="2025">
        <dgm:presLayoutVars>
          <dgm:bulletEnabled val="1"/>
        </dgm:presLayoutVars>
      </dgm:prSet>
      <dgm:spPr/>
      <dgm:t>
        <a:bodyPr/>
        <a:lstStyle/>
        <a:p>
          <a:endParaRPr lang="es-MX"/>
        </a:p>
      </dgm:t>
    </dgm:pt>
  </dgm:ptLst>
  <dgm:cxnLst>
    <dgm:cxn modelId="{3BFCF2D9-B394-4592-8311-95AE42BC727E}" type="presOf" srcId="{03292024-6677-4CFF-B318-5754C95C0EDD}" destId="{2D1FB357-1C73-4596-935F-1E8EC2263C34}" srcOrd="0" destOrd="0" presId="urn:microsoft.com/office/officeart/2005/8/layout/bProcess3"/>
    <dgm:cxn modelId="{FE774BB0-6FE2-43FE-8509-E4663A82EC75}" type="presOf" srcId="{A33CB2B6-75F7-4C8C-9C13-760B03C12A11}" destId="{FA48908D-56D2-4E06-9A57-51F3E66897AB}" srcOrd="0" destOrd="0" presId="urn:microsoft.com/office/officeart/2005/8/layout/bProcess3"/>
    <dgm:cxn modelId="{7502C918-6433-4179-8C66-CE8E654ECAA6}" type="presOf" srcId="{E5859D7A-AC75-4D8A-8649-69092DD67312}" destId="{479E41E4-1CEF-4F9C-A62F-4738ACF2052B}" srcOrd="0" destOrd="0" presId="urn:microsoft.com/office/officeart/2005/8/layout/bProcess3"/>
    <dgm:cxn modelId="{C39A5121-12DD-4978-A42A-EA62E72F236E}" srcId="{5CFEB6A1-07B8-4925-BF5B-B4EE7017A061}" destId="{03292024-6677-4CFF-B318-5754C95C0EDD}" srcOrd="3" destOrd="0" parTransId="{E800A7A5-9E35-4767-B1DC-47CABCB5E978}" sibTransId="{E5859D7A-AC75-4D8A-8649-69092DD67312}"/>
    <dgm:cxn modelId="{D7694C58-73C7-47B1-AD3D-2E7DD8E8AEF0}" type="presOf" srcId="{5324577C-2DF4-46B2-A0B7-7A51F99AFC4A}" destId="{3B9FC371-8B35-440D-877C-501F516C4415}" srcOrd="0" destOrd="0" presId="urn:microsoft.com/office/officeart/2005/8/layout/bProcess3"/>
    <dgm:cxn modelId="{C4361D58-E513-472B-B19E-7E833DF9528C}" type="presOf" srcId="{3116DCA7-D599-492B-996B-BA7469CAC12E}" destId="{94ED4F3D-9C14-4849-90C2-C4DCB663154A}" srcOrd="0" destOrd="0" presId="urn:microsoft.com/office/officeart/2005/8/layout/bProcess3"/>
    <dgm:cxn modelId="{00F1254A-C82E-4EDF-AF48-91515F69876B}" srcId="{5CFEB6A1-07B8-4925-BF5B-B4EE7017A061}" destId="{799729C2-4EAB-42F7-895C-EF76E463D28C}" srcOrd="2" destOrd="0" parTransId="{FE5E1568-AA17-417C-B37A-DDBC8F2022CC}" sibTransId="{F51F4FB5-15BB-456D-8C74-4F38700E8C88}"/>
    <dgm:cxn modelId="{75F4C88F-5874-46DB-9A59-47352EE8D7B6}" type="presOf" srcId="{8C2D6AFB-7038-45F1-9E4D-2F6F3E7CCA1B}" destId="{A6B3A726-0F0C-4FA5-9F4F-819D9FD5CAF7}" srcOrd="0" destOrd="0" presId="urn:microsoft.com/office/officeart/2005/8/layout/bProcess3"/>
    <dgm:cxn modelId="{871D3E37-8535-4633-BBA4-16EC601D8EF6}" type="presOf" srcId="{C713E958-B26C-4836-9427-014386631E75}" destId="{0A3FCEB6-5F86-4D06-BB8C-440A6A24E2B1}" srcOrd="0" destOrd="0" presId="urn:microsoft.com/office/officeart/2005/8/layout/bProcess3"/>
    <dgm:cxn modelId="{17C4FE7C-DAB6-4E72-9CB4-6AD3C2CCF061}" type="presOf" srcId="{5324577C-2DF4-46B2-A0B7-7A51F99AFC4A}" destId="{E17B4959-A46C-4FCF-A936-09778BAAA2B6}" srcOrd="1" destOrd="0" presId="urn:microsoft.com/office/officeart/2005/8/layout/bProcess3"/>
    <dgm:cxn modelId="{8217CD49-51C9-4CFD-83ED-E7F8F3C04B22}" srcId="{5CFEB6A1-07B8-4925-BF5B-B4EE7017A061}" destId="{4FD6881C-EC41-49D4-B1EE-7D16A9DDAB14}" srcOrd="6" destOrd="0" parTransId="{363044BC-7BD2-46C7-9FD7-E488BE1B0ED0}" sibTransId="{9E2E6C2E-B084-4E4B-9991-84FA30F2B39F}"/>
    <dgm:cxn modelId="{0A28EC2A-EE97-4F1C-9BBA-664F24764AEB}" type="presOf" srcId="{F51F4FB5-15BB-456D-8C74-4F38700E8C88}" destId="{5DC34730-9974-452F-BD0C-7B3E0E57CCC4}" srcOrd="0" destOrd="0" presId="urn:microsoft.com/office/officeart/2005/8/layout/bProcess3"/>
    <dgm:cxn modelId="{54F81C5F-D521-4156-8188-F0FE255C6AF9}" type="presOf" srcId="{C17AFB5C-8679-4F0F-AFA7-E026E942EC79}" destId="{0FCD4B2B-FAFE-48F5-A350-415B2C4154DC}" srcOrd="0" destOrd="0" presId="urn:microsoft.com/office/officeart/2005/8/layout/bProcess3"/>
    <dgm:cxn modelId="{91EB124B-3ABD-4AA2-8116-0D01714D807D}" type="presOf" srcId="{F51F4FB5-15BB-456D-8C74-4F38700E8C88}" destId="{672B09BA-0313-43C8-8B54-8729B861A94F}" srcOrd="1" destOrd="0" presId="urn:microsoft.com/office/officeart/2005/8/layout/bProcess3"/>
    <dgm:cxn modelId="{F45F6AA9-2F4C-48B2-BD84-91E4A0A6E858}" srcId="{5CFEB6A1-07B8-4925-BF5B-B4EE7017A061}" destId="{C17AFB5C-8679-4F0F-AFA7-E026E942EC79}" srcOrd="4" destOrd="0" parTransId="{FF9BCE53-AB63-4957-88C6-E45F3193AA8B}" sibTransId="{8C2D6AFB-7038-45F1-9E4D-2F6F3E7CCA1B}"/>
    <dgm:cxn modelId="{A7ABFD93-CE39-4F51-9687-EEC0ED57779D}" type="presOf" srcId="{A33CB2B6-75F7-4C8C-9C13-760B03C12A11}" destId="{C95C4645-D929-4164-9F5D-2A6E2598EE36}" srcOrd="1" destOrd="0" presId="urn:microsoft.com/office/officeart/2005/8/layout/bProcess3"/>
    <dgm:cxn modelId="{C516E771-943B-47E6-ABB0-261812926C35}" srcId="{5CFEB6A1-07B8-4925-BF5B-B4EE7017A061}" destId="{3116DCA7-D599-492B-996B-BA7469CAC12E}" srcOrd="1" destOrd="0" parTransId="{4965C5D3-4EED-4C6D-BAA2-BEBF10503826}" sibTransId="{5324577C-2DF4-46B2-A0B7-7A51F99AFC4A}"/>
    <dgm:cxn modelId="{90BA3B00-48E3-46FE-890A-5067FA20DF5F}" type="presOf" srcId="{76331CC2-D723-4F94-ACDC-FBA0FAE8A73C}" destId="{2A56F1C1-754F-4799-A03F-A5B94E28457D}" srcOrd="1" destOrd="0" presId="urn:microsoft.com/office/officeart/2005/8/layout/bProcess3"/>
    <dgm:cxn modelId="{6ECD7B8C-C9C4-41CD-9121-A62E86682C44}" type="presOf" srcId="{76331CC2-D723-4F94-ACDC-FBA0FAE8A73C}" destId="{B79C2C6A-FE1F-4B1C-8B9D-79D435FFAFDC}" srcOrd="0" destOrd="0" presId="urn:microsoft.com/office/officeart/2005/8/layout/bProcess3"/>
    <dgm:cxn modelId="{DF70D50A-F28D-4304-B60D-9136A6B133D8}" type="presOf" srcId="{5CFEB6A1-07B8-4925-BF5B-B4EE7017A061}" destId="{BD83CF3B-263E-465F-9688-C25868B101B3}" srcOrd="0" destOrd="0" presId="urn:microsoft.com/office/officeart/2005/8/layout/bProcess3"/>
    <dgm:cxn modelId="{5AEE2FD6-FC66-48C2-9589-FBAB71842080}" srcId="{5CFEB6A1-07B8-4925-BF5B-B4EE7017A061}" destId="{B2F5CFE9-40F9-4504-9ECF-3310D105F82C}" srcOrd="0" destOrd="0" parTransId="{B7D78F92-51C0-46F1-AE26-D92EEA55A04D}" sibTransId="{76331CC2-D723-4F94-ACDC-FBA0FAE8A73C}"/>
    <dgm:cxn modelId="{F5635BDB-D48A-4C8C-A741-BC8E75B9C27C}" type="presOf" srcId="{799729C2-4EAB-42F7-895C-EF76E463D28C}" destId="{77A2F586-2674-472E-BE9F-0E3337C91FBA}" srcOrd="0" destOrd="0" presId="urn:microsoft.com/office/officeart/2005/8/layout/bProcess3"/>
    <dgm:cxn modelId="{A8C6D2F8-2A41-4840-A982-880C82D17718}" srcId="{5CFEB6A1-07B8-4925-BF5B-B4EE7017A061}" destId="{C713E958-B26C-4836-9427-014386631E75}" srcOrd="5" destOrd="0" parTransId="{E5CB782F-EE2B-40BF-9844-DA36FF4AFD53}" sibTransId="{A33CB2B6-75F7-4C8C-9C13-760B03C12A11}"/>
    <dgm:cxn modelId="{F70D24C0-DE7E-4BE2-A161-D47CC471E094}" type="presOf" srcId="{4FD6881C-EC41-49D4-B1EE-7D16A9DDAB14}" destId="{BA684636-457F-4634-BCFB-2062B38CAACD}" srcOrd="0" destOrd="0" presId="urn:microsoft.com/office/officeart/2005/8/layout/bProcess3"/>
    <dgm:cxn modelId="{186B7328-B16D-4790-96AD-51842E6C2141}" type="presOf" srcId="{8C2D6AFB-7038-45F1-9E4D-2F6F3E7CCA1B}" destId="{91E7F13B-EB4F-48F9-9EE4-91049D64A1ED}" srcOrd="1" destOrd="0" presId="urn:microsoft.com/office/officeart/2005/8/layout/bProcess3"/>
    <dgm:cxn modelId="{FA8D447B-65F5-47F8-B569-77AE4A322BF2}" type="presOf" srcId="{E5859D7A-AC75-4D8A-8649-69092DD67312}" destId="{F01D7AA3-5D69-49D2-A94E-617ED1BA4C4D}" srcOrd="1" destOrd="0" presId="urn:microsoft.com/office/officeart/2005/8/layout/bProcess3"/>
    <dgm:cxn modelId="{2E2D0E0B-12F0-4DF2-AF06-DD82835EEB25}" type="presOf" srcId="{B2F5CFE9-40F9-4504-9ECF-3310D105F82C}" destId="{0624F165-87F1-4347-B77A-A12F6A168674}" srcOrd="0" destOrd="0" presId="urn:microsoft.com/office/officeart/2005/8/layout/bProcess3"/>
    <dgm:cxn modelId="{67F574FB-50B3-4A01-9FFC-C6164C4D3EF1}" type="presParOf" srcId="{BD83CF3B-263E-465F-9688-C25868B101B3}" destId="{0624F165-87F1-4347-B77A-A12F6A168674}" srcOrd="0" destOrd="0" presId="urn:microsoft.com/office/officeart/2005/8/layout/bProcess3"/>
    <dgm:cxn modelId="{B71CB328-D15A-497E-8F0D-571538625924}" type="presParOf" srcId="{BD83CF3B-263E-465F-9688-C25868B101B3}" destId="{B79C2C6A-FE1F-4B1C-8B9D-79D435FFAFDC}" srcOrd="1" destOrd="0" presId="urn:microsoft.com/office/officeart/2005/8/layout/bProcess3"/>
    <dgm:cxn modelId="{D5EE3D20-CB58-4EEC-9F3D-03E45B078042}" type="presParOf" srcId="{B79C2C6A-FE1F-4B1C-8B9D-79D435FFAFDC}" destId="{2A56F1C1-754F-4799-A03F-A5B94E28457D}" srcOrd="0" destOrd="0" presId="urn:microsoft.com/office/officeart/2005/8/layout/bProcess3"/>
    <dgm:cxn modelId="{71175BDB-1CFB-4A69-A7FF-EB0045DF36AA}" type="presParOf" srcId="{BD83CF3B-263E-465F-9688-C25868B101B3}" destId="{94ED4F3D-9C14-4849-90C2-C4DCB663154A}" srcOrd="2" destOrd="0" presId="urn:microsoft.com/office/officeart/2005/8/layout/bProcess3"/>
    <dgm:cxn modelId="{FD3CA51E-BCD8-4BC4-8620-B8211264711C}" type="presParOf" srcId="{BD83CF3B-263E-465F-9688-C25868B101B3}" destId="{3B9FC371-8B35-440D-877C-501F516C4415}" srcOrd="3" destOrd="0" presId="urn:microsoft.com/office/officeart/2005/8/layout/bProcess3"/>
    <dgm:cxn modelId="{F0263779-1B38-4AC6-81AE-C9EE7C8450C7}" type="presParOf" srcId="{3B9FC371-8B35-440D-877C-501F516C4415}" destId="{E17B4959-A46C-4FCF-A936-09778BAAA2B6}" srcOrd="0" destOrd="0" presId="urn:microsoft.com/office/officeart/2005/8/layout/bProcess3"/>
    <dgm:cxn modelId="{29F40663-B9F2-490C-ADF7-4DD67A53B719}" type="presParOf" srcId="{BD83CF3B-263E-465F-9688-C25868B101B3}" destId="{77A2F586-2674-472E-BE9F-0E3337C91FBA}" srcOrd="4" destOrd="0" presId="urn:microsoft.com/office/officeart/2005/8/layout/bProcess3"/>
    <dgm:cxn modelId="{660CC19A-77B3-4033-924D-C773F12773F0}" type="presParOf" srcId="{BD83CF3B-263E-465F-9688-C25868B101B3}" destId="{5DC34730-9974-452F-BD0C-7B3E0E57CCC4}" srcOrd="5" destOrd="0" presId="urn:microsoft.com/office/officeart/2005/8/layout/bProcess3"/>
    <dgm:cxn modelId="{06EA76BF-D828-4A59-9980-E5A4CC41045D}" type="presParOf" srcId="{5DC34730-9974-452F-BD0C-7B3E0E57CCC4}" destId="{672B09BA-0313-43C8-8B54-8729B861A94F}" srcOrd="0" destOrd="0" presId="urn:microsoft.com/office/officeart/2005/8/layout/bProcess3"/>
    <dgm:cxn modelId="{DF29D50F-1BC6-4B6A-8DFD-FDB1B6F6BAC5}" type="presParOf" srcId="{BD83CF3B-263E-465F-9688-C25868B101B3}" destId="{2D1FB357-1C73-4596-935F-1E8EC2263C34}" srcOrd="6" destOrd="0" presId="urn:microsoft.com/office/officeart/2005/8/layout/bProcess3"/>
    <dgm:cxn modelId="{D8838550-A059-40A3-B11F-28C9B7D2F545}" type="presParOf" srcId="{BD83CF3B-263E-465F-9688-C25868B101B3}" destId="{479E41E4-1CEF-4F9C-A62F-4738ACF2052B}" srcOrd="7" destOrd="0" presId="urn:microsoft.com/office/officeart/2005/8/layout/bProcess3"/>
    <dgm:cxn modelId="{1298A4CA-6D58-4BF4-9DD9-226C102869BD}" type="presParOf" srcId="{479E41E4-1CEF-4F9C-A62F-4738ACF2052B}" destId="{F01D7AA3-5D69-49D2-A94E-617ED1BA4C4D}" srcOrd="0" destOrd="0" presId="urn:microsoft.com/office/officeart/2005/8/layout/bProcess3"/>
    <dgm:cxn modelId="{020123A3-F77C-4E1D-AC92-067D559D21C9}" type="presParOf" srcId="{BD83CF3B-263E-465F-9688-C25868B101B3}" destId="{0FCD4B2B-FAFE-48F5-A350-415B2C4154DC}" srcOrd="8" destOrd="0" presId="urn:microsoft.com/office/officeart/2005/8/layout/bProcess3"/>
    <dgm:cxn modelId="{2653436E-E00E-47FA-B1AF-15D94862A044}" type="presParOf" srcId="{BD83CF3B-263E-465F-9688-C25868B101B3}" destId="{A6B3A726-0F0C-4FA5-9F4F-819D9FD5CAF7}" srcOrd="9" destOrd="0" presId="urn:microsoft.com/office/officeart/2005/8/layout/bProcess3"/>
    <dgm:cxn modelId="{EC842BC1-1171-4FC5-9645-5C0C2AF7472A}" type="presParOf" srcId="{A6B3A726-0F0C-4FA5-9F4F-819D9FD5CAF7}" destId="{91E7F13B-EB4F-48F9-9EE4-91049D64A1ED}" srcOrd="0" destOrd="0" presId="urn:microsoft.com/office/officeart/2005/8/layout/bProcess3"/>
    <dgm:cxn modelId="{FBE42DDE-7391-4E62-8863-BC8C3E87E8BE}" type="presParOf" srcId="{BD83CF3B-263E-465F-9688-C25868B101B3}" destId="{0A3FCEB6-5F86-4D06-BB8C-440A6A24E2B1}" srcOrd="10" destOrd="0" presId="urn:microsoft.com/office/officeart/2005/8/layout/bProcess3"/>
    <dgm:cxn modelId="{24748AB1-C501-4DB1-AAA8-E9C34553640B}" type="presParOf" srcId="{BD83CF3B-263E-465F-9688-C25868B101B3}" destId="{FA48908D-56D2-4E06-9A57-51F3E66897AB}" srcOrd="11" destOrd="0" presId="urn:microsoft.com/office/officeart/2005/8/layout/bProcess3"/>
    <dgm:cxn modelId="{3C6E8853-3B3C-4344-8FEE-3E875A0752BA}" type="presParOf" srcId="{FA48908D-56D2-4E06-9A57-51F3E66897AB}" destId="{C95C4645-D929-4164-9F5D-2A6E2598EE36}" srcOrd="0" destOrd="0" presId="urn:microsoft.com/office/officeart/2005/8/layout/bProcess3"/>
    <dgm:cxn modelId="{049517DC-7A1E-4651-908B-FE7AA77F5196}" type="presParOf" srcId="{BD83CF3B-263E-465F-9688-C25868B101B3}" destId="{BA684636-457F-4634-BCFB-2062B38CAACD}"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6A7EF9-DD6A-419F-83AA-656657CD2123}" type="doc">
      <dgm:prSet loTypeId="urn:microsoft.com/office/officeart/2005/8/layout/target3" loCatId="list" qsTypeId="urn:microsoft.com/office/officeart/2005/8/quickstyle/simple1" qsCatId="simple" csTypeId="urn:microsoft.com/office/officeart/2005/8/colors/colorful5" csCatId="colorful" phldr="1"/>
      <dgm:spPr/>
    </dgm:pt>
    <dgm:pt modelId="{27BED25D-82EF-4C24-B7C2-B2E0268C3221}">
      <dgm:prSet phldrT="[Texto]"/>
      <dgm:spPr/>
      <dgm:t>
        <a:bodyPr/>
        <a:lstStyle/>
        <a:p>
          <a:r>
            <a:rPr lang="es-MX" dirty="0" smtClean="0"/>
            <a:t>Conocer el grado de cumplimiento del S.O</a:t>
          </a:r>
          <a:endParaRPr lang="es-MX" dirty="0"/>
        </a:p>
      </dgm:t>
    </dgm:pt>
    <dgm:pt modelId="{D1E98012-E550-46BA-9F34-3F124CFCF5B3}" type="parTrans" cxnId="{F3416322-EC2D-4BD7-8051-7BF655CA3ACB}">
      <dgm:prSet/>
      <dgm:spPr/>
      <dgm:t>
        <a:bodyPr/>
        <a:lstStyle/>
        <a:p>
          <a:endParaRPr lang="es-MX"/>
        </a:p>
      </dgm:t>
    </dgm:pt>
    <dgm:pt modelId="{109E0DCF-45B5-4E99-B87C-680F205EEFD8}" type="sibTrans" cxnId="{F3416322-EC2D-4BD7-8051-7BF655CA3ACB}">
      <dgm:prSet/>
      <dgm:spPr/>
      <dgm:t>
        <a:bodyPr/>
        <a:lstStyle/>
        <a:p>
          <a:endParaRPr lang="es-MX"/>
        </a:p>
      </dgm:t>
    </dgm:pt>
    <dgm:pt modelId="{D0E7C7CE-F369-48AD-9E07-91AC4DA6276B}">
      <dgm:prSet phldrT="[Texto]"/>
      <dgm:spPr/>
      <dgm:t>
        <a:bodyPr/>
        <a:lstStyle/>
        <a:p>
          <a:r>
            <a:rPr lang="es-MX" dirty="0" smtClean="0"/>
            <a:t>Transparencia y confianza al tratamiento de DP</a:t>
          </a:r>
          <a:endParaRPr lang="es-MX" dirty="0"/>
        </a:p>
      </dgm:t>
    </dgm:pt>
    <dgm:pt modelId="{313B9F0D-883C-43A6-B627-D9944E1F8C60}" type="parTrans" cxnId="{0CDD2E67-3F4E-4931-98E0-2EAE8875D4A8}">
      <dgm:prSet/>
      <dgm:spPr/>
      <dgm:t>
        <a:bodyPr/>
        <a:lstStyle/>
        <a:p>
          <a:endParaRPr lang="es-MX"/>
        </a:p>
      </dgm:t>
    </dgm:pt>
    <dgm:pt modelId="{365FD59E-9CC6-47D4-80CB-3F5ED44A19CF}" type="sibTrans" cxnId="{0CDD2E67-3F4E-4931-98E0-2EAE8875D4A8}">
      <dgm:prSet/>
      <dgm:spPr/>
      <dgm:t>
        <a:bodyPr/>
        <a:lstStyle/>
        <a:p>
          <a:endParaRPr lang="es-MX"/>
        </a:p>
      </dgm:t>
    </dgm:pt>
    <dgm:pt modelId="{23159AFD-7E92-487B-AE44-FF9527B2A065}">
      <dgm:prSet phldrT="[Texto]"/>
      <dgm:spPr/>
      <dgm:t>
        <a:bodyPr/>
        <a:lstStyle/>
        <a:p>
          <a:r>
            <a:rPr lang="es-MX" dirty="0" smtClean="0"/>
            <a:t>Establecer acciones correctivas y preventivas </a:t>
          </a:r>
          <a:endParaRPr lang="es-MX" dirty="0"/>
        </a:p>
      </dgm:t>
    </dgm:pt>
    <dgm:pt modelId="{BCAA4DD2-45C0-4A34-A286-A8558DA8E1BF}" type="parTrans" cxnId="{8019B189-82A9-4C61-AF9C-926F5938C859}">
      <dgm:prSet/>
      <dgm:spPr/>
      <dgm:t>
        <a:bodyPr/>
        <a:lstStyle/>
        <a:p>
          <a:endParaRPr lang="es-MX"/>
        </a:p>
      </dgm:t>
    </dgm:pt>
    <dgm:pt modelId="{8FA54355-3008-469B-9678-DFC943BEBD2A}" type="sibTrans" cxnId="{8019B189-82A9-4C61-AF9C-926F5938C859}">
      <dgm:prSet/>
      <dgm:spPr/>
      <dgm:t>
        <a:bodyPr/>
        <a:lstStyle/>
        <a:p>
          <a:endParaRPr lang="es-MX"/>
        </a:p>
      </dgm:t>
    </dgm:pt>
    <dgm:pt modelId="{7ED2F75F-1396-4BB8-920F-E333533791D7}">
      <dgm:prSet phldrT="[Texto]"/>
      <dgm:spPr/>
      <dgm:t>
        <a:bodyPr/>
        <a:lstStyle/>
        <a:p>
          <a:r>
            <a:rPr lang="es-MX" dirty="0" smtClean="0"/>
            <a:t>Obtener recomendaciones por parte del IVAI </a:t>
          </a:r>
          <a:endParaRPr lang="es-MX" dirty="0"/>
        </a:p>
      </dgm:t>
    </dgm:pt>
    <dgm:pt modelId="{16E85604-2AFE-49B6-B0A9-C19AC3B9CFED}" type="parTrans" cxnId="{0B14BBE4-B27A-4911-AD7E-8F25B1E98DC7}">
      <dgm:prSet/>
      <dgm:spPr/>
      <dgm:t>
        <a:bodyPr/>
        <a:lstStyle/>
        <a:p>
          <a:endParaRPr lang="es-MX"/>
        </a:p>
      </dgm:t>
    </dgm:pt>
    <dgm:pt modelId="{F7EF6A34-3D47-42E0-BE26-997C002A6411}" type="sibTrans" cxnId="{0B14BBE4-B27A-4911-AD7E-8F25B1E98DC7}">
      <dgm:prSet/>
      <dgm:spPr/>
      <dgm:t>
        <a:bodyPr/>
        <a:lstStyle/>
        <a:p>
          <a:endParaRPr lang="es-MX"/>
        </a:p>
      </dgm:t>
    </dgm:pt>
    <dgm:pt modelId="{A71322BE-E6F5-4522-BEEC-F4F993BF0759}">
      <dgm:prSet phldrT="[Texto]"/>
      <dgm:spPr/>
      <dgm:t>
        <a:bodyPr/>
        <a:lstStyle/>
        <a:p>
          <a:r>
            <a:rPr lang="es-MX" dirty="0" smtClean="0"/>
            <a:t>Mejorar los controles implementados </a:t>
          </a:r>
          <a:endParaRPr lang="es-MX" dirty="0"/>
        </a:p>
      </dgm:t>
    </dgm:pt>
    <dgm:pt modelId="{DCB71651-AC52-4049-8539-F27DB6B729A8}" type="parTrans" cxnId="{B775BF1E-E081-4423-9994-FA59CDFE8C04}">
      <dgm:prSet/>
      <dgm:spPr/>
      <dgm:t>
        <a:bodyPr/>
        <a:lstStyle/>
        <a:p>
          <a:endParaRPr lang="es-MX"/>
        </a:p>
      </dgm:t>
    </dgm:pt>
    <dgm:pt modelId="{26D1F0CD-B9A1-4D76-B398-91AEF6482D93}" type="sibTrans" cxnId="{B775BF1E-E081-4423-9994-FA59CDFE8C04}">
      <dgm:prSet/>
      <dgm:spPr/>
      <dgm:t>
        <a:bodyPr/>
        <a:lstStyle/>
        <a:p>
          <a:endParaRPr lang="es-MX"/>
        </a:p>
      </dgm:t>
    </dgm:pt>
    <dgm:pt modelId="{947942CE-FD54-4A9D-9EDD-FB7484A430B2}">
      <dgm:prSet phldrT="[Texto]"/>
      <dgm:spPr/>
      <dgm:t>
        <a:bodyPr/>
        <a:lstStyle/>
        <a:p>
          <a:r>
            <a:rPr lang="es-MX" dirty="0" smtClean="0"/>
            <a:t>Empleo efectivo de recursos </a:t>
          </a:r>
          <a:endParaRPr lang="es-MX" dirty="0"/>
        </a:p>
      </dgm:t>
    </dgm:pt>
    <dgm:pt modelId="{8643ECC9-1F45-4603-9878-F0D5ED276F6C}" type="parTrans" cxnId="{8B51E55E-55E0-4382-B908-953C4DED14FC}">
      <dgm:prSet/>
      <dgm:spPr/>
      <dgm:t>
        <a:bodyPr/>
        <a:lstStyle/>
        <a:p>
          <a:endParaRPr lang="es-MX"/>
        </a:p>
      </dgm:t>
    </dgm:pt>
    <dgm:pt modelId="{9FDF2D80-F31C-4C0C-89B1-C9BF09A7335A}" type="sibTrans" cxnId="{8B51E55E-55E0-4382-B908-953C4DED14FC}">
      <dgm:prSet/>
      <dgm:spPr/>
      <dgm:t>
        <a:bodyPr/>
        <a:lstStyle/>
        <a:p>
          <a:endParaRPr lang="es-MX"/>
        </a:p>
      </dgm:t>
    </dgm:pt>
    <dgm:pt modelId="{0E38DF89-3BE9-4552-897B-BCE94E9F1AD2}" type="pres">
      <dgm:prSet presAssocID="{446A7EF9-DD6A-419F-83AA-656657CD2123}" presName="Name0" presStyleCnt="0">
        <dgm:presLayoutVars>
          <dgm:chMax val="7"/>
          <dgm:dir/>
          <dgm:animLvl val="lvl"/>
          <dgm:resizeHandles val="exact"/>
        </dgm:presLayoutVars>
      </dgm:prSet>
      <dgm:spPr/>
    </dgm:pt>
    <dgm:pt modelId="{2FE2BFEC-7EF2-41AE-9802-304F0B533B76}" type="pres">
      <dgm:prSet presAssocID="{27BED25D-82EF-4C24-B7C2-B2E0268C3221}" presName="circle1" presStyleLbl="node1" presStyleIdx="0" presStyleCnt="6"/>
      <dgm:spPr/>
    </dgm:pt>
    <dgm:pt modelId="{2B01E041-DCA0-49F1-8504-364309CDF18D}" type="pres">
      <dgm:prSet presAssocID="{27BED25D-82EF-4C24-B7C2-B2E0268C3221}" presName="space" presStyleCnt="0"/>
      <dgm:spPr/>
    </dgm:pt>
    <dgm:pt modelId="{C5D27824-6C90-479A-B8C0-88BEE6A558FA}" type="pres">
      <dgm:prSet presAssocID="{27BED25D-82EF-4C24-B7C2-B2E0268C3221}" presName="rect1" presStyleLbl="alignAcc1" presStyleIdx="0" presStyleCnt="6"/>
      <dgm:spPr/>
      <dgm:t>
        <a:bodyPr/>
        <a:lstStyle/>
        <a:p>
          <a:endParaRPr lang="es-MX"/>
        </a:p>
      </dgm:t>
    </dgm:pt>
    <dgm:pt modelId="{8EBD8C1A-0EC5-4E33-894E-73B779B97209}" type="pres">
      <dgm:prSet presAssocID="{23159AFD-7E92-487B-AE44-FF9527B2A065}" presName="vertSpace2" presStyleLbl="node1" presStyleIdx="0" presStyleCnt="6"/>
      <dgm:spPr/>
    </dgm:pt>
    <dgm:pt modelId="{CBBBB7AE-32D5-4257-9249-620D88133E87}" type="pres">
      <dgm:prSet presAssocID="{23159AFD-7E92-487B-AE44-FF9527B2A065}" presName="circle2" presStyleLbl="node1" presStyleIdx="1" presStyleCnt="6"/>
      <dgm:spPr/>
    </dgm:pt>
    <dgm:pt modelId="{F6E79C4B-1BBE-47EB-A676-013128C11188}" type="pres">
      <dgm:prSet presAssocID="{23159AFD-7E92-487B-AE44-FF9527B2A065}" presName="rect2" presStyleLbl="alignAcc1" presStyleIdx="1" presStyleCnt="6"/>
      <dgm:spPr/>
      <dgm:t>
        <a:bodyPr/>
        <a:lstStyle/>
        <a:p>
          <a:endParaRPr lang="es-MX"/>
        </a:p>
      </dgm:t>
    </dgm:pt>
    <dgm:pt modelId="{C9C31199-E71B-4ECB-B8C4-C001521B7EDA}" type="pres">
      <dgm:prSet presAssocID="{7ED2F75F-1396-4BB8-920F-E333533791D7}" presName="vertSpace3" presStyleLbl="node1" presStyleIdx="1" presStyleCnt="6"/>
      <dgm:spPr/>
    </dgm:pt>
    <dgm:pt modelId="{F1061DE6-0EB0-4341-BE2D-EBEE6FF0E619}" type="pres">
      <dgm:prSet presAssocID="{7ED2F75F-1396-4BB8-920F-E333533791D7}" presName="circle3" presStyleLbl="node1" presStyleIdx="2" presStyleCnt="6"/>
      <dgm:spPr/>
    </dgm:pt>
    <dgm:pt modelId="{09470BCD-D814-4824-9155-FD51C1406D4B}" type="pres">
      <dgm:prSet presAssocID="{7ED2F75F-1396-4BB8-920F-E333533791D7}" presName="rect3" presStyleLbl="alignAcc1" presStyleIdx="2" presStyleCnt="6"/>
      <dgm:spPr/>
      <dgm:t>
        <a:bodyPr/>
        <a:lstStyle/>
        <a:p>
          <a:endParaRPr lang="es-MX"/>
        </a:p>
      </dgm:t>
    </dgm:pt>
    <dgm:pt modelId="{26382FB7-1F6C-487A-B873-0B6027059966}" type="pres">
      <dgm:prSet presAssocID="{A71322BE-E6F5-4522-BEEC-F4F993BF0759}" presName="vertSpace4" presStyleLbl="node1" presStyleIdx="2" presStyleCnt="6"/>
      <dgm:spPr/>
    </dgm:pt>
    <dgm:pt modelId="{35ECFFF3-96B1-4811-9BD0-8256DED161D6}" type="pres">
      <dgm:prSet presAssocID="{A71322BE-E6F5-4522-BEEC-F4F993BF0759}" presName="circle4" presStyleLbl="node1" presStyleIdx="3" presStyleCnt="6"/>
      <dgm:spPr/>
    </dgm:pt>
    <dgm:pt modelId="{7F5751C1-6955-4DE6-A888-09791A3D7E9F}" type="pres">
      <dgm:prSet presAssocID="{A71322BE-E6F5-4522-BEEC-F4F993BF0759}" presName="rect4" presStyleLbl="alignAcc1" presStyleIdx="3" presStyleCnt="6"/>
      <dgm:spPr/>
      <dgm:t>
        <a:bodyPr/>
        <a:lstStyle/>
        <a:p>
          <a:endParaRPr lang="es-MX"/>
        </a:p>
      </dgm:t>
    </dgm:pt>
    <dgm:pt modelId="{4CC7A4DF-58C5-4987-928C-53A76701F354}" type="pres">
      <dgm:prSet presAssocID="{947942CE-FD54-4A9D-9EDD-FB7484A430B2}" presName="vertSpace5" presStyleLbl="node1" presStyleIdx="3" presStyleCnt="6"/>
      <dgm:spPr/>
    </dgm:pt>
    <dgm:pt modelId="{8F1A5CE7-3078-42B1-BF51-6F218404A8C0}" type="pres">
      <dgm:prSet presAssocID="{947942CE-FD54-4A9D-9EDD-FB7484A430B2}" presName="circle5" presStyleLbl="node1" presStyleIdx="4" presStyleCnt="6"/>
      <dgm:spPr/>
    </dgm:pt>
    <dgm:pt modelId="{1FE8A747-B161-47EA-8594-DDD8D9A3159D}" type="pres">
      <dgm:prSet presAssocID="{947942CE-FD54-4A9D-9EDD-FB7484A430B2}" presName="rect5" presStyleLbl="alignAcc1" presStyleIdx="4" presStyleCnt="6"/>
      <dgm:spPr/>
      <dgm:t>
        <a:bodyPr/>
        <a:lstStyle/>
        <a:p>
          <a:endParaRPr lang="es-MX"/>
        </a:p>
      </dgm:t>
    </dgm:pt>
    <dgm:pt modelId="{7E2E9BA7-9DF6-42D1-9E5A-0FBA9926D8D8}" type="pres">
      <dgm:prSet presAssocID="{D0E7C7CE-F369-48AD-9E07-91AC4DA6276B}" presName="vertSpace6" presStyleLbl="node1" presStyleIdx="4" presStyleCnt="6"/>
      <dgm:spPr/>
    </dgm:pt>
    <dgm:pt modelId="{BB361061-A805-4EB3-B484-7E5C1B1320EA}" type="pres">
      <dgm:prSet presAssocID="{D0E7C7CE-F369-48AD-9E07-91AC4DA6276B}" presName="circle6" presStyleLbl="node1" presStyleIdx="5" presStyleCnt="6"/>
      <dgm:spPr/>
    </dgm:pt>
    <dgm:pt modelId="{FFF7014B-5414-4AE6-BDE2-64015E5DD2CF}" type="pres">
      <dgm:prSet presAssocID="{D0E7C7CE-F369-48AD-9E07-91AC4DA6276B}" presName="rect6" presStyleLbl="alignAcc1" presStyleIdx="5" presStyleCnt="6"/>
      <dgm:spPr/>
      <dgm:t>
        <a:bodyPr/>
        <a:lstStyle/>
        <a:p>
          <a:endParaRPr lang="es-MX"/>
        </a:p>
      </dgm:t>
    </dgm:pt>
    <dgm:pt modelId="{512DB251-111E-41AB-B353-477BE99687D5}" type="pres">
      <dgm:prSet presAssocID="{27BED25D-82EF-4C24-B7C2-B2E0268C3221}" presName="rect1ParTxNoCh" presStyleLbl="alignAcc1" presStyleIdx="5" presStyleCnt="6">
        <dgm:presLayoutVars>
          <dgm:chMax val="1"/>
          <dgm:bulletEnabled val="1"/>
        </dgm:presLayoutVars>
      </dgm:prSet>
      <dgm:spPr/>
      <dgm:t>
        <a:bodyPr/>
        <a:lstStyle/>
        <a:p>
          <a:endParaRPr lang="es-MX"/>
        </a:p>
      </dgm:t>
    </dgm:pt>
    <dgm:pt modelId="{0BA0A514-8205-47C6-845C-A833F849F07E}" type="pres">
      <dgm:prSet presAssocID="{23159AFD-7E92-487B-AE44-FF9527B2A065}" presName="rect2ParTxNoCh" presStyleLbl="alignAcc1" presStyleIdx="5" presStyleCnt="6">
        <dgm:presLayoutVars>
          <dgm:chMax val="1"/>
          <dgm:bulletEnabled val="1"/>
        </dgm:presLayoutVars>
      </dgm:prSet>
      <dgm:spPr/>
      <dgm:t>
        <a:bodyPr/>
        <a:lstStyle/>
        <a:p>
          <a:endParaRPr lang="es-MX"/>
        </a:p>
      </dgm:t>
    </dgm:pt>
    <dgm:pt modelId="{FC35BD22-4549-4CC4-8FB5-4D23B9545318}" type="pres">
      <dgm:prSet presAssocID="{7ED2F75F-1396-4BB8-920F-E333533791D7}" presName="rect3ParTxNoCh" presStyleLbl="alignAcc1" presStyleIdx="5" presStyleCnt="6">
        <dgm:presLayoutVars>
          <dgm:chMax val="1"/>
          <dgm:bulletEnabled val="1"/>
        </dgm:presLayoutVars>
      </dgm:prSet>
      <dgm:spPr/>
      <dgm:t>
        <a:bodyPr/>
        <a:lstStyle/>
        <a:p>
          <a:endParaRPr lang="es-MX"/>
        </a:p>
      </dgm:t>
    </dgm:pt>
    <dgm:pt modelId="{7141F859-A28A-41E2-894A-EB7CC839FA4D}" type="pres">
      <dgm:prSet presAssocID="{A71322BE-E6F5-4522-BEEC-F4F993BF0759}" presName="rect4ParTxNoCh" presStyleLbl="alignAcc1" presStyleIdx="5" presStyleCnt="6">
        <dgm:presLayoutVars>
          <dgm:chMax val="1"/>
          <dgm:bulletEnabled val="1"/>
        </dgm:presLayoutVars>
      </dgm:prSet>
      <dgm:spPr/>
      <dgm:t>
        <a:bodyPr/>
        <a:lstStyle/>
        <a:p>
          <a:endParaRPr lang="es-MX"/>
        </a:p>
      </dgm:t>
    </dgm:pt>
    <dgm:pt modelId="{B7260ABD-93FA-4C31-89C4-D0B88B0F7772}" type="pres">
      <dgm:prSet presAssocID="{947942CE-FD54-4A9D-9EDD-FB7484A430B2}" presName="rect5ParTxNoCh" presStyleLbl="alignAcc1" presStyleIdx="5" presStyleCnt="6">
        <dgm:presLayoutVars>
          <dgm:chMax val="1"/>
          <dgm:bulletEnabled val="1"/>
        </dgm:presLayoutVars>
      </dgm:prSet>
      <dgm:spPr/>
      <dgm:t>
        <a:bodyPr/>
        <a:lstStyle/>
        <a:p>
          <a:endParaRPr lang="es-MX"/>
        </a:p>
      </dgm:t>
    </dgm:pt>
    <dgm:pt modelId="{80B77351-0396-4817-AEF5-41FCE5F08ABF}" type="pres">
      <dgm:prSet presAssocID="{D0E7C7CE-F369-48AD-9E07-91AC4DA6276B}" presName="rect6ParTxNoCh" presStyleLbl="alignAcc1" presStyleIdx="5" presStyleCnt="6">
        <dgm:presLayoutVars>
          <dgm:chMax val="1"/>
          <dgm:bulletEnabled val="1"/>
        </dgm:presLayoutVars>
      </dgm:prSet>
      <dgm:spPr/>
      <dgm:t>
        <a:bodyPr/>
        <a:lstStyle/>
        <a:p>
          <a:endParaRPr lang="es-MX"/>
        </a:p>
      </dgm:t>
    </dgm:pt>
  </dgm:ptLst>
  <dgm:cxnLst>
    <dgm:cxn modelId="{7227B411-E765-4B41-AE5B-13745FA3165B}" type="presOf" srcId="{7ED2F75F-1396-4BB8-920F-E333533791D7}" destId="{FC35BD22-4549-4CC4-8FB5-4D23B9545318}" srcOrd="1" destOrd="0" presId="urn:microsoft.com/office/officeart/2005/8/layout/target3"/>
    <dgm:cxn modelId="{8570C210-841A-4F78-8B6D-B2AFAABF49BD}" type="presOf" srcId="{947942CE-FD54-4A9D-9EDD-FB7484A430B2}" destId="{B7260ABD-93FA-4C31-89C4-D0B88B0F7772}" srcOrd="1" destOrd="0" presId="urn:microsoft.com/office/officeart/2005/8/layout/target3"/>
    <dgm:cxn modelId="{9DED851D-B73C-4EFC-8CA8-24A8EFD13A8F}" type="presOf" srcId="{D0E7C7CE-F369-48AD-9E07-91AC4DA6276B}" destId="{FFF7014B-5414-4AE6-BDE2-64015E5DD2CF}" srcOrd="0" destOrd="0" presId="urn:microsoft.com/office/officeart/2005/8/layout/target3"/>
    <dgm:cxn modelId="{0B14BBE4-B27A-4911-AD7E-8F25B1E98DC7}" srcId="{446A7EF9-DD6A-419F-83AA-656657CD2123}" destId="{7ED2F75F-1396-4BB8-920F-E333533791D7}" srcOrd="2" destOrd="0" parTransId="{16E85604-2AFE-49B6-B0A9-C19AC3B9CFED}" sibTransId="{F7EF6A34-3D47-42E0-BE26-997C002A6411}"/>
    <dgm:cxn modelId="{A9D5EF6D-D2ED-4F7F-8268-3FA2D7E68058}" type="presOf" srcId="{23159AFD-7E92-487B-AE44-FF9527B2A065}" destId="{0BA0A514-8205-47C6-845C-A833F849F07E}" srcOrd="1" destOrd="0" presId="urn:microsoft.com/office/officeart/2005/8/layout/target3"/>
    <dgm:cxn modelId="{0CDD2E67-3F4E-4931-98E0-2EAE8875D4A8}" srcId="{446A7EF9-DD6A-419F-83AA-656657CD2123}" destId="{D0E7C7CE-F369-48AD-9E07-91AC4DA6276B}" srcOrd="5" destOrd="0" parTransId="{313B9F0D-883C-43A6-B627-D9944E1F8C60}" sibTransId="{365FD59E-9CC6-47D4-80CB-3F5ED44A19CF}"/>
    <dgm:cxn modelId="{F1160ABA-01F8-4410-A039-14D82DA55397}" type="presOf" srcId="{A71322BE-E6F5-4522-BEEC-F4F993BF0759}" destId="{7F5751C1-6955-4DE6-A888-09791A3D7E9F}" srcOrd="0" destOrd="0" presId="urn:microsoft.com/office/officeart/2005/8/layout/target3"/>
    <dgm:cxn modelId="{B775BF1E-E081-4423-9994-FA59CDFE8C04}" srcId="{446A7EF9-DD6A-419F-83AA-656657CD2123}" destId="{A71322BE-E6F5-4522-BEEC-F4F993BF0759}" srcOrd="3" destOrd="0" parTransId="{DCB71651-AC52-4049-8539-F27DB6B729A8}" sibTransId="{26D1F0CD-B9A1-4D76-B398-91AEF6482D93}"/>
    <dgm:cxn modelId="{D7169CB6-D268-4EF6-B2CC-6CF2B96AFDFF}" type="presOf" srcId="{27BED25D-82EF-4C24-B7C2-B2E0268C3221}" destId="{512DB251-111E-41AB-B353-477BE99687D5}" srcOrd="1" destOrd="0" presId="urn:microsoft.com/office/officeart/2005/8/layout/target3"/>
    <dgm:cxn modelId="{B515C3C4-F5B1-420C-967F-5AE572DA0D49}" type="presOf" srcId="{7ED2F75F-1396-4BB8-920F-E333533791D7}" destId="{09470BCD-D814-4824-9155-FD51C1406D4B}" srcOrd="0" destOrd="0" presId="urn:microsoft.com/office/officeart/2005/8/layout/target3"/>
    <dgm:cxn modelId="{F3416322-EC2D-4BD7-8051-7BF655CA3ACB}" srcId="{446A7EF9-DD6A-419F-83AA-656657CD2123}" destId="{27BED25D-82EF-4C24-B7C2-B2E0268C3221}" srcOrd="0" destOrd="0" parTransId="{D1E98012-E550-46BA-9F34-3F124CFCF5B3}" sibTransId="{109E0DCF-45B5-4E99-B87C-680F205EEFD8}"/>
    <dgm:cxn modelId="{CFA6BBA5-1407-4A37-9C55-11D9D5B0346C}" type="presOf" srcId="{D0E7C7CE-F369-48AD-9E07-91AC4DA6276B}" destId="{80B77351-0396-4817-AEF5-41FCE5F08ABF}" srcOrd="1" destOrd="0" presId="urn:microsoft.com/office/officeart/2005/8/layout/target3"/>
    <dgm:cxn modelId="{2A507173-2D13-45DB-943D-95F70B01AC8A}" type="presOf" srcId="{A71322BE-E6F5-4522-BEEC-F4F993BF0759}" destId="{7141F859-A28A-41E2-894A-EB7CC839FA4D}" srcOrd="1" destOrd="0" presId="urn:microsoft.com/office/officeart/2005/8/layout/target3"/>
    <dgm:cxn modelId="{8019B189-82A9-4C61-AF9C-926F5938C859}" srcId="{446A7EF9-DD6A-419F-83AA-656657CD2123}" destId="{23159AFD-7E92-487B-AE44-FF9527B2A065}" srcOrd="1" destOrd="0" parTransId="{BCAA4DD2-45C0-4A34-A286-A8558DA8E1BF}" sibTransId="{8FA54355-3008-469B-9678-DFC943BEBD2A}"/>
    <dgm:cxn modelId="{F3F23808-56C3-459E-ADF7-BB410062FE08}" type="presOf" srcId="{446A7EF9-DD6A-419F-83AA-656657CD2123}" destId="{0E38DF89-3BE9-4552-897B-BCE94E9F1AD2}" srcOrd="0" destOrd="0" presId="urn:microsoft.com/office/officeart/2005/8/layout/target3"/>
    <dgm:cxn modelId="{F3C4FB48-5A44-4252-AD6F-94AD2B8FFE67}" type="presOf" srcId="{23159AFD-7E92-487B-AE44-FF9527B2A065}" destId="{F6E79C4B-1BBE-47EB-A676-013128C11188}" srcOrd="0" destOrd="0" presId="urn:microsoft.com/office/officeart/2005/8/layout/target3"/>
    <dgm:cxn modelId="{2D91F145-388B-490F-8532-18A0D4BF549B}" type="presOf" srcId="{947942CE-FD54-4A9D-9EDD-FB7484A430B2}" destId="{1FE8A747-B161-47EA-8594-DDD8D9A3159D}" srcOrd="0" destOrd="0" presId="urn:microsoft.com/office/officeart/2005/8/layout/target3"/>
    <dgm:cxn modelId="{5BCADF45-AA7E-4EB7-A0C4-FC38A6984D9F}" type="presOf" srcId="{27BED25D-82EF-4C24-B7C2-B2E0268C3221}" destId="{C5D27824-6C90-479A-B8C0-88BEE6A558FA}" srcOrd="0" destOrd="0" presId="urn:microsoft.com/office/officeart/2005/8/layout/target3"/>
    <dgm:cxn modelId="{8B51E55E-55E0-4382-B908-953C4DED14FC}" srcId="{446A7EF9-DD6A-419F-83AA-656657CD2123}" destId="{947942CE-FD54-4A9D-9EDD-FB7484A430B2}" srcOrd="4" destOrd="0" parTransId="{8643ECC9-1F45-4603-9878-F0D5ED276F6C}" sibTransId="{9FDF2D80-F31C-4C0C-89B1-C9BF09A7335A}"/>
    <dgm:cxn modelId="{72939868-95FB-4D6E-9BCF-5A97313D9214}" type="presParOf" srcId="{0E38DF89-3BE9-4552-897B-BCE94E9F1AD2}" destId="{2FE2BFEC-7EF2-41AE-9802-304F0B533B76}" srcOrd="0" destOrd="0" presId="urn:microsoft.com/office/officeart/2005/8/layout/target3"/>
    <dgm:cxn modelId="{31370699-8237-45E5-A43C-A26BEE997398}" type="presParOf" srcId="{0E38DF89-3BE9-4552-897B-BCE94E9F1AD2}" destId="{2B01E041-DCA0-49F1-8504-364309CDF18D}" srcOrd="1" destOrd="0" presId="urn:microsoft.com/office/officeart/2005/8/layout/target3"/>
    <dgm:cxn modelId="{A9154D21-B9C3-48EE-B52B-B14C1BF95FB8}" type="presParOf" srcId="{0E38DF89-3BE9-4552-897B-BCE94E9F1AD2}" destId="{C5D27824-6C90-479A-B8C0-88BEE6A558FA}" srcOrd="2" destOrd="0" presId="urn:microsoft.com/office/officeart/2005/8/layout/target3"/>
    <dgm:cxn modelId="{F1E752D6-4DEC-43A9-8CAE-A92C73DC6C97}" type="presParOf" srcId="{0E38DF89-3BE9-4552-897B-BCE94E9F1AD2}" destId="{8EBD8C1A-0EC5-4E33-894E-73B779B97209}" srcOrd="3" destOrd="0" presId="urn:microsoft.com/office/officeart/2005/8/layout/target3"/>
    <dgm:cxn modelId="{56E84779-5EDF-4238-829B-E5A060EAA5B5}" type="presParOf" srcId="{0E38DF89-3BE9-4552-897B-BCE94E9F1AD2}" destId="{CBBBB7AE-32D5-4257-9249-620D88133E87}" srcOrd="4" destOrd="0" presId="urn:microsoft.com/office/officeart/2005/8/layout/target3"/>
    <dgm:cxn modelId="{4CDAF0E6-008D-4E44-AD67-57238153870A}" type="presParOf" srcId="{0E38DF89-3BE9-4552-897B-BCE94E9F1AD2}" destId="{F6E79C4B-1BBE-47EB-A676-013128C11188}" srcOrd="5" destOrd="0" presId="urn:microsoft.com/office/officeart/2005/8/layout/target3"/>
    <dgm:cxn modelId="{22FD6920-83BE-4C6F-BA76-C9538FD7580C}" type="presParOf" srcId="{0E38DF89-3BE9-4552-897B-BCE94E9F1AD2}" destId="{C9C31199-E71B-4ECB-B8C4-C001521B7EDA}" srcOrd="6" destOrd="0" presId="urn:microsoft.com/office/officeart/2005/8/layout/target3"/>
    <dgm:cxn modelId="{0ECD90C9-AA02-4CDC-AD06-53696C699395}" type="presParOf" srcId="{0E38DF89-3BE9-4552-897B-BCE94E9F1AD2}" destId="{F1061DE6-0EB0-4341-BE2D-EBEE6FF0E619}" srcOrd="7" destOrd="0" presId="urn:microsoft.com/office/officeart/2005/8/layout/target3"/>
    <dgm:cxn modelId="{F0140BCF-4752-404B-A9A6-7187BD2A2B90}" type="presParOf" srcId="{0E38DF89-3BE9-4552-897B-BCE94E9F1AD2}" destId="{09470BCD-D814-4824-9155-FD51C1406D4B}" srcOrd="8" destOrd="0" presId="urn:microsoft.com/office/officeart/2005/8/layout/target3"/>
    <dgm:cxn modelId="{7DC31852-95CF-419E-A60C-12F471C9AB22}" type="presParOf" srcId="{0E38DF89-3BE9-4552-897B-BCE94E9F1AD2}" destId="{26382FB7-1F6C-487A-B873-0B6027059966}" srcOrd="9" destOrd="0" presId="urn:microsoft.com/office/officeart/2005/8/layout/target3"/>
    <dgm:cxn modelId="{41446E17-8861-43A7-A740-27DF3638031A}" type="presParOf" srcId="{0E38DF89-3BE9-4552-897B-BCE94E9F1AD2}" destId="{35ECFFF3-96B1-4811-9BD0-8256DED161D6}" srcOrd="10" destOrd="0" presId="urn:microsoft.com/office/officeart/2005/8/layout/target3"/>
    <dgm:cxn modelId="{865ED281-9A70-47E6-9A46-4A416CB9C1D1}" type="presParOf" srcId="{0E38DF89-3BE9-4552-897B-BCE94E9F1AD2}" destId="{7F5751C1-6955-4DE6-A888-09791A3D7E9F}" srcOrd="11" destOrd="0" presId="urn:microsoft.com/office/officeart/2005/8/layout/target3"/>
    <dgm:cxn modelId="{4BE3CDBF-054F-4D08-9BFA-FA967669CCE6}" type="presParOf" srcId="{0E38DF89-3BE9-4552-897B-BCE94E9F1AD2}" destId="{4CC7A4DF-58C5-4987-928C-53A76701F354}" srcOrd="12" destOrd="0" presId="urn:microsoft.com/office/officeart/2005/8/layout/target3"/>
    <dgm:cxn modelId="{5F6121CB-AC08-498B-976F-F380169C8694}" type="presParOf" srcId="{0E38DF89-3BE9-4552-897B-BCE94E9F1AD2}" destId="{8F1A5CE7-3078-42B1-BF51-6F218404A8C0}" srcOrd="13" destOrd="0" presId="urn:microsoft.com/office/officeart/2005/8/layout/target3"/>
    <dgm:cxn modelId="{FCF7574E-40B1-41BC-82E8-CE08B11D506F}" type="presParOf" srcId="{0E38DF89-3BE9-4552-897B-BCE94E9F1AD2}" destId="{1FE8A747-B161-47EA-8594-DDD8D9A3159D}" srcOrd="14" destOrd="0" presId="urn:microsoft.com/office/officeart/2005/8/layout/target3"/>
    <dgm:cxn modelId="{5A92562B-6D2A-4D86-AF65-DC0C3961C3F7}" type="presParOf" srcId="{0E38DF89-3BE9-4552-897B-BCE94E9F1AD2}" destId="{7E2E9BA7-9DF6-42D1-9E5A-0FBA9926D8D8}" srcOrd="15" destOrd="0" presId="urn:microsoft.com/office/officeart/2005/8/layout/target3"/>
    <dgm:cxn modelId="{D1904A4F-8DC6-4F15-86FA-C85E1CE29C43}" type="presParOf" srcId="{0E38DF89-3BE9-4552-897B-BCE94E9F1AD2}" destId="{BB361061-A805-4EB3-B484-7E5C1B1320EA}" srcOrd="16" destOrd="0" presId="urn:microsoft.com/office/officeart/2005/8/layout/target3"/>
    <dgm:cxn modelId="{8880D9C5-1460-4899-A661-DB8FBA668DA9}" type="presParOf" srcId="{0E38DF89-3BE9-4552-897B-BCE94E9F1AD2}" destId="{FFF7014B-5414-4AE6-BDE2-64015E5DD2CF}" srcOrd="17" destOrd="0" presId="urn:microsoft.com/office/officeart/2005/8/layout/target3"/>
    <dgm:cxn modelId="{7E72B183-48F6-43D8-825F-A2CB573D664D}" type="presParOf" srcId="{0E38DF89-3BE9-4552-897B-BCE94E9F1AD2}" destId="{512DB251-111E-41AB-B353-477BE99687D5}" srcOrd="18" destOrd="0" presId="urn:microsoft.com/office/officeart/2005/8/layout/target3"/>
    <dgm:cxn modelId="{F1EF934B-45DE-4E25-9547-BCCEDE704A9E}" type="presParOf" srcId="{0E38DF89-3BE9-4552-897B-BCE94E9F1AD2}" destId="{0BA0A514-8205-47C6-845C-A833F849F07E}" srcOrd="19" destOrd="0" presId="urn:microsoft.com/office/officeart/2005/8/layout/target3"/>
    <dgm:cxn modelId="{8F78CE4D-D81B-4BDF-8266-BC8D4D2C90DC}" type="presParOf" srcId="{0E38DF89-3BE9-4552-897B-BCE94E9F1AD2}" destId="{FC35BD22-4549-4CC4-8FB5-4D23B9545318}" srcOrd="20" destOrd="0" presId="urn:microsoft.com/office/officeart/2005/8/layout/target3"/>
    <dgm:cxn modelId="{10FB3DEA-7891-4F88-996B-F821743912E0}" type="presParOf" srcId="{0E38DF89-3BE9-4552-897B-BCE94E9F1AD2}" destId="{7141F859-A28A-41E2-894A-EB7CC839FA4D}" srcOrd="21" destOrd="0" presId="urn:microsoft.com/office/officeart/2005/8/layout/target3"/>
    <dgm:cxn modelId="{A9D3C3AD-125D-4809-A3E7-EAC999FB9424}" type="presParOf" srcId="{0E38DF89-3BE9-4552-897B-BCE94E9F1AD2}" destId="{B7260ABD-93FA-4C31-89C4-D0B88B0F7772}" srcOrd="22" destOrd="0" presId="urn:microsoft.com/office/officeart/2005/8/layout/target3"/>
    <dgm:cxn modelId="{D6219FDA-F1F4-4BCB-ACEC-2D5935F288F3}" type="presParOf" srcId="{0E38DF89-3BE9-4552-897B-BCE94E9F1AD2}" destId="{80B77351-0396-4817-AEF5-41FCE5F08ABF}"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22E2EC-7E64-466F-A1DB-E6515603BC52}"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MX"/>
        </a:p>
      </dgm:t>
    </dgm:pt>
    <dgm:pt modelId="{8C925625-52B7-4B5F-B843-1CA9900471DD}">
      <dgm:prSet phldrT="[Texto]" custT="1"/>
      <dgm:spPr/>
      <dgm:t>
        <a:bodyPr/>
        <a:lstStyle/>
        <a:p>
          <a:r>
            <a:rPr lang="es-MX" sz="2000" b="1" dirty="0" smtClean="0">
              <a:solidFill>
                <a:schemeClr val="tx1"/>
              </a:solidFill>
            </a:rPr>
            <a:t>1</a:t>
          </a:r>
          <a:endParaRPr lang="es-MX" sz="2000" b="1" dirty="0">
            <a:solidFill>
              <a:schemeClr val="tx1"/>
            </a:solidFill>
          </a:endParaRPr>
        </a:p>
      </dgm:t>
    </dgm:pt>
    <dgm:pt modelId="{4FEE20E3-29A1-4473-965F-A93720098BFB}" type="parTrans" cxnId="{204D7AD1-6406-4E2C-90F0-6D32C56DB0E3}">
      <dgm:prSet/>
      <dgm:spPr/>
      <dgm:t>
        <a:bodyPr/>
        <a:lstStyle/>
        <a:p>
          <a:endParaRPr lang="es-MX"/>
        </a:p>
      </dgm:t>
    </dgm:pt>
    <dgm:pt modelId="{110D92CB-115B-423A-9EB3-8B63CD5402C8}" type="sibTrans" cxnId="{204D7AD1-6406-4E2C-90F0-6D32C56DB0E3}">
      <dgm:prSet/>
      <dgm:spPr/>
      <dgm:t>
        <a:bodyPr/>
        <a:lstStyle/>
        <a:p>
          <a:endParaRPr lang="es-MX"/>
        </a:p>
      </dgm:t>
    </dgm:pt>
    <dgm:pt modelId="{AC181B15-3350-4145-B376-DBB81D6FD961}">
      <dgm:prSet phldrT="[Texto]" custT="1"/>
      <dgm:spPr/>
      <dgm:t>
        <a:bodyPr/>
        <a:lstStyle/>
        <a:p>
          <a:r>
            <a:rPr lang="es-MX" sz="2000" b="1" dirty="0" smtClean="0"/>
            <a:t>Nombre del titular.</a:t>
          </a:r>
          <a:endParaRPr lang="es-MX" sz="2000" b="1" dirty="0"/>
        </a:p>
      </dgm:t>
    </dgm:pt>
    <dgm:pt modelId="{BF955471-FA07-460B-94A9-BDAA4A329FB3}" type="parTrans" cxnId="{F9904CD6-8AED-4EE9-A739-6DB7B099640B}">
      <dgm:prSet/>
      <dgm:spPr/>
      <dgm:t>
        <a:bodyPr/>
        <a:lstStyle/>
        <a:p>
          <a:endParaRPr lang="es-MX"/>
        </a:p>
      </dgm:t>
    </dgm:pt>
    <dgm:pt modelId="{77011580-C38F-4EAD-9E03-742E0A9DB22C}" type="sibTrans" cxnId="{F9904CD6-8AED-4EE9-A739-6DB7B099640B}">
      <dgm:prSet/>
      <dgm:spPr/>
      <dgm:t>
        <a:bodyPr/>
        <a:lstStyle/>
        <a:p>
          <a:endParaRPr lang="es-MX"/>
        </a:p>
      </dgm:t>
    </dgm:pt>
    <dgm:pt modelId="{2FDA6DEA-A6C7-4027-BFEF-0A56805767E8}">
      <dgm:prSet phldrT="[Texto]" custT="1"/>
      <dgm:spPr/>
      <dgm:t>
        <a:bodyPr/>
        <a:lstStyle/>
        <a:p>
          <a:r>
            <a:rPr lang="es-MX" sz="2000" b="1" dirty="0" smtClean="0">
              <a:solidFill>
                <a:schemeClr val="tx1"/>
              </a:solidFill>
            </a:rPr>
            <a:t>2</a:t>
          </a:r>
          <a:endParaRPr lang="es-MX" sz="2000" b="1" dirty="0">
            <a:solidFill>
              <a:schemeClr val="tx1"/>
            </a:solidFill>
          </a:endParaRPr>
        </a:p>
      </dgm:t>
    </dgm:pt>
    <dgm:pt modelId="{6BEB996C-0224-4C02-92AA-6F9A3475755B}" type="parTrans" cxnId="{BB02A936-FA2D-46D2-A45F-89415425C4EE}">
      <dgm:prSet/>
      <dgm:spPr/>
      <dgm:t>
        <a:bodyPr/>
        <a:lstStyle/>
        <a:p>
          <a:endParaRPr lang="es-MX"/>
        </a:p>
      </dgm:t>
    </dgm:pt>
    <dgm:pt modelId="{37F4546B-FB6B-4E43-BCAD-76D0A3068272}" type="sibTrans" cxnId="{BB02A936-FA2D-46D2-A45F-89415425C4EE}">
      <dgm:prSet/>
      <dgm:spPr/>
      <dgm:t>
        <a:bodyPr/>
        <a:lstStyle/>
        <a:p>
          <a:endParaRPr lang="es-MX"/>
        </a:p>
      </dgm:t>
    </dgm:pt>
    <dgm:pt modelId="{ABDB22CB-1D28-4D23-9A0F-36FBA93EF77C}">
      <dgm:prSet phldrT="[Texto]" custT="1"/>
      <dgm:spPr/>
      <dgm:t>
        <a:bodyPr/>
        <a:lstStyle/>
        <a:p>
          <a:r>
            <a:rPr lang="es-MX" sz="2000" b="1" dirty="0" smtClean="0"/>
            <a:t>Documentos que acrediten la identidad del titular</a:t>
          </a:r>
          <a:r>
            <a:rPr lang="es-MX" sz="2000" dirty="0" smtClean="0"/>
            <a:t>.</a:t>
          </a:r>
          <a:endParaRPr lang="es-MX" sz="2000" dirty="0"/>
        </a:p>
      </dgm:t>
    </dgm:pt>
    <dgm:pt modelId="{24DBD561-1A4D-4E2A-8A98-E55619884CC2}" type="parTrans" cxnId="{DDA140F7-1202-43AD-822A-46D38E1E583D}">
      <dgm:prSet/>
      <dgm:spPr/>
      <dgm:t>
        <a:bodyPr/>
        <a:lstStyle/>
        <a:p>
          <a:endParaRPr lang="es-MX"/>
        </a:p>
      </dgm:t>
    </dgm:pt>
    <dgm:pt modelId="{52D1E9FF-E577-4888-BD17-01DF42D92380}" type="sibTrans" cxnId="{DDA140F7-1202-43AD-822A-46D38E1E583D}">
      <dgm:prSet/>
      <dgm:spPr/>
      <dgm:t>
        <a:bodyPr/>
        <a:lstStyle/>
        <a:p>
          <a:endParaRPr lang="es-MX"/>
        </a:p>
      </dgm:t>
    </dgm:pt>
    <dgm:pt modelId="{5EF19DFF-31EE-4D87-974D-7E04170B20B6}">
      <dgm:prSet phldrT="[Texto]" custT="1"/>
      <dgm:spPr/>
      <dgm:t>
        <a:bodyPr/>
        <a:lstStyle/>
        <a:p>
          <a:r>
            <a:rPr lang="es-MX" sz="2000" b="1" dirty="0" smtClean="0">
              <a:solidFill>
                <a:schemeClr val="tx1"/>
              </a:solidFill>
            </a:rPr>
            <a:t>3</a:t>
          </a:r>
          <a:endParaRPr lang="es-MX" sz="2000" b="1" dirty="0">
            <a:solidFill>
              <a:schemeClr val="tx1"/>
            </a:solidFill>
          </a:endParaRPr>
        </a:p>
      </dgm:t>
    </dgm:pt>
    <dgm:pt modelId="{F9502C4E-29B4-46BE-B9C3-9D7B81AE9A8D}" type="parTrans" cxnId="{AA2C31F4-EAEF-4122-81EA-986F3AF455A0}">
      <dgm:prSet/>
      <dgm:spPr/>
      <dgm:t>
        <a:bodyPr/>
        <a:lstStyle/>
        <a:p>
          <a:endParaRPr lang="es-MX"/>
        </a:p>
      </dgm:t>
    </dgm:pt>
    <dgm:pt modelId="{34569071-3476-47D6-82F7-1B58DE0419B9}" type="sibTrans" cxnId="{AA2C31F4-EAEF-4122-81EA-986F3AF455A0}">
      <dgm:prSet/>
      <dgm:spPr/>
      <dgm:t>
        <a:bodyPr/>
        <a:lstStyle/>
        <a:p>
          <a:endParaRPr lang="es-MX"/>
        </a:p>
      </dgm:t>
    </dgm:pt>
    <dgm:pt modelId="{19B49466-E89C-4A60-A03C-9AE83EC43825}">
      <dgm:prSet phldrT="[Texto]" custT="1"/>
      <dgm:spPr/>
      <dgm:t>
        <a:bodyPr/>
        <a:lstStyle/>
        <a:p>
          <a:r>
            <a:rPr lang="es-MX" sz="2000" b="1" dirty="0" smtClean="0"/>
            <a:t>En su caso, nombre del representante del titular y documentos para acreditarse.</a:t>
          </a:r>
          <a:endParaRPr lang="es-MX" sz="2000" b="1" dirty="0"/>
        </a:p>
      </dgm:t>
    </dgm:pt>
    <dgm:pt modelId="{B953D1B1-ADC1-4BE8-A3D5-3F6CEC4A9196}" type="parTrans" cxnId="{48466E02-4A4B-4DF3-8D5F-CAFC79A99F5B}">
      <dgm:prSet/>
      <dgm:spPr/>
      <dgm:t>
        <a:bodyPr/>
        <a:lstStyle/>
        <a:p>
          <a:endParaRPr lang="es-MX"/>
        </a:p>
      </dgm:t>
    </dgm:pt>
    <dgm:pt modelId="{FE155BDC-1750-436D-8432-E4AACAAC95E4}" type="sibTrans" cxnId="{48466E02-4A4B-4DF3-8D5F-CAFC79A99F5B}">
      <dgm:prSet/>
      <dgm:spPr/>
      <dgm:t>
        <a:bodyPr/>
        <a:lstStyle/>
        <a:p>
          <a:endParaRPr lang="es-MX"/>
        </a:p>
      </dgm:t>
    </dgm:pt>
    <dgm:pt modelId="{7D1214DD-8DAF-4765-8E30-498E5C4C7360}">
      <dgm:prSet phldrT="[Texto]" custT="1"/>
      <dgm:spPr/>
      <dgm:t>
        <a:bodyPr/>
        <a:lstStyle/>
        <a:p>
          <a:r>
            <a:rPr lang="es-MX" sz="2000" b="1" dirty="0" smtClean="0">
              <a:solidFill>
                <a:schemeClr val="tx1"/>
              </a:solidFill>
            </a:rPr>
            <a:t>4</a:t>
          </a:r>
        </a:p>
      </dgm:t>
    </dgm:pt>
    <dgm:pt modelId="{818C3BC4-BEFF-499A-87E9-597556898138}" type="parTrans" cxnId="{BDC43B38-7196-4963-B938-0F78473127A3}">
      <dgm:prSet/>
      <dgm:spPr/>
      <dgm:t>
        <a:bodyPr/>
        <a:lstStyle/>
        <a:p>
          <a:endParaRPr lang="es-MX"/>
        </a:p>
      </dgm:t>
    </dgm:pt>
    <dgm:pt modelId="{29B9E8AF-60A2-4698-99E0-8E6F47A07190}" type="sibTrans" cxnId="{BDC43B38-7196-4963-B938-0F78473127A3}">
      <dgm:prSet/>
      <dgm:spPr/>
      <dgm:t>
        <a:bodyPr/>
        <a:lstStyle/>
        <a:p>
          <a:endParaRPr lang="es-MX"/>
        </a:p>
      </dgm:t>
    </dgm:pt>
    <dgm:pt modelId="{8A7A92AC-7D80-4CC8-8492-E24EF101DDED}">
      <dgm:prSet phldrT="[Texto]" custT="1"/>
      <dgm:spPr/>
      <dgm:t>
        <a:bodyPr/>
        <a:lstStyle/>
        <a:p>
          <a:r>
            <a:rPr lang="es-MX" sz="2000" b="1" dirty="0" smtClean="0"/>
            <a:t>Domicilio o cualquier medio para recibir notificaciones</a:t>
          </a:r>
          <a:r>
            <a:rPr lang="es-MX" sz="2000" dirty="0" smtClean="0"/>
            <a:t>.</a:t>
          </a:r>
        </a:p>
      </dgm:t>
    </dgm:pt>
    <dgm:pt modelId="{E91F8784-B494-46A4-9503-52A478E4909B}" type="parTrans" cxnId="{D5E49D6A-F08D-419A-87A3-E54883CAAB72}">
      <dgm:prSet/>
      <dgm:spPr/>
      <dgm:t>
        <a:bodyPr/>
        <a:lstStyle/>
        <a:p>
          <a:endParaRPr lang="es-MX"/>
        </a:p>
      </dgm:t>
    </dgm:pt>
    <dgm:pt modelId="{D05E5216-D0E7-4AC8-86C4-20A6A0004118}" type="sibTrans" cxnId="{D5E49D6A-F08D-419A-87A3-E54883CAAB72}">
      <dgm:prSet/>
      <dgm:spPr/>
      <dgm:t>
        <a:bodyPr/>
        <a:lstStyle/>
        <a:p>
          <a:endParaRPr lang="es-MX"/>
        </a:p>
      </dgm:t>
    </dgm:pt>
    <dgm:pt modelId="{B3211F99-43A3-4871-85C7-71FE95F13EF0}">
      <dgm:prSet phldrT="[Texto]" custT="1"/>
      <dgm:spPr/>
      <dgm:t>
        <a:bodyPr/>
        <a:lstStyle/>
        <a:p>
          <a:r>
            <a:rPr lang="es-MX" sz="2000" b="1" dirty="0" smtClean="0"/>
            <a:t>Descripción clara y precisa de los datos personales y del derecho que se quiere ejercer o de lo que se solicita</a:t>
          </a:r>
          <a:r>
            <a:rPr lang="es-MX" sz="2000" dirty="0" smtClean="0"/>
            <a:t>.</a:t>
          </a:r>
        </a:p>
      </dgm:t>
    </dgm:pt>
    <dgm:pt modelId="{874E1D45-0BC7-4B63-8948-D15DA6994863}" type="parTrans" cxnId="{FAF56096-B819-48D1-A86F-0FDBD4E50916}">
      <dgm:prSet/>
      <dgm:spPr/>
      <dgm:t>
        <a:bodyPr/>
        <a:lstStyle/>
        <a:p>
          <a:endParaRPr lang="es-MX"/>
        </a:p>
      </dgm:t>
    </dgm:pt>
    <dgm:pt modelId="{4F322D80-B148-4BD7-9D84-1AE576A0FCDE}" type="sibTrans" cxnId="{FAF56096-B819-48D1-A86F-0FDBD4E50916}">
      <dgm:prSet/>
      <dgm:spPr/>
      <dgm:t>
        <a:bodyPr/>
        <a:lstStyle/>
        <a:p>
          <a:endParaRPr lang="es-MX"/>
        </a:p>
      </dgm:t>
    </dgm:pt>
    <dgm:pt modelId="{4E1108E9-1021-4DAB-8EE6-67E2B467E5AF}">
      <dgm:prSet phldrT="[Texto]" custT="1"/>
      <dgm:spPr/>
      <dgm:t>
        <a:bodyPr/>
        <a:lstStyle/>
        <a:p>
          <a:r>
            <a:rPr lang="es-MX" sz="2000" b="1" dirty="0" smtClean="0">
              <a:solidFill>
                <a:schemeClr val="tx1"/>
              </a:solidFill>
            </a:rPr>
            <a:t>5</a:t>
          </a:r>
        </a:p>
      </dgm:t>
    </dgm:pt>
    <dgm:pt modelId="{6ED7C1F2-FF56-4F4C-90B9-D17DC4882427}" type="parTrans" cxnId="{41C2B050-F885-4B14-9CB0-3C2750689E60}">
      <dgm:prSet/>
      <dgm:spPr/>
      <dgm:t>
        <a:bodyPr/>
        <a:lstStyle/>
        <a:p>
          <a:endParaRPr lang="es-MX"/>
        </a:p>
      </dgm:t>
    </dgm:pt>
    <dgm:pt modelId="{F75DBD38-5233-43A5-83A1-97C7156C90F8}" type="sibTrans" cxnId="{41C2B050-F885-4B14-9CB0-3C2750689E60}">
      <dgm:prSet/>
      <dgm:spPr/>
      <dgm:t>
        <a:bodyPr/>
        <a:lstStyle/>
        <a:p>
          <a:endParaRPr lang="es-MX"/>
        </a:p>
      </dgm:t>
    </dgm:pt>
    <dgm:pt modelId="{25B57D31-C9C8-4ECE-85A9-4D3A0660E728}">
      <dgm:prSet phldrT="[Texto]" custT="1"/>
      <dgm:spPr/>
      <dgm:t>
        <a:bodyPr/>
        <a:lstStyle/>
        <a:p>
          <a:r>
            <a:rPr lang="es-MX" sz="2000" b="1" dirty="0" smtClean="0">
              <a:solidFill>
                <a:schemeClr val="tx1"/>
              </a:solidFill>
            </a:rPr>
            <a:t>6</a:t>
          </a:r>
        </a:p>
      </dgm:t>
    </dgm:pt>
    <dgm:pt modelId="{8E076AAD-C905-4FD5-A439-5E3A5B98A8E7}" type="parTrans" cxnId="{39056E6D-FE22-48BA-897E-BA12F6EBC175}">
      <dgm:prSet/>
      <dgm:spPr/>
      <dgm:t>
        <a:bodyPr/>
        <a:lstStyle/>
        <a:p>
          <a:endParaRPr lang="es-MX"/>
        </a:p>
      </dgm:t>
    </dgm:pt>
    <dgm:pt modelId="{BB77D6D7-9B19-41D7-A78F-159F768139E0}" type="sibTrans" cxnId="{39056E6D-FE22-48BA-897E-BA12F6EBC175}">
      <dgm:prSet/>
      <dgm:spPr/>
      <dgm:t>
        <a:bodyPr/>
        <a:lstStyle/>
        <a:p>
          <a:endParaRPr lang="es-MX"/>
        </a:p>
      </dgm:t>
    </dgm:pt>
    <dgm:pt modelId="{54FAB4A6-7EC3-45EE-8AC0-B811B2CED090}">
      <dgm:prSet phldrT="[Texto]" custT="1"/>
      <dgm:spPr/>
      <dgm:t>
        <a:bodyPr/>
        <a:lstStyle/>
        <a:p>
          <a:r>
            <a:rPr lang="es-MX" sz="2000" b="1" dirty="0" smtClean="0"/>
            <a:t>En su caso, documentos o información que faciliten la localización de los datos personales</a:t>
          </a:r>
          <a:r>
            <a:rPr lang="es-MX" sz="2000" dirty="0" smtClean="0"/>
            <a:t>.</a:t>
          </a:r>
        </a:p>
      </dgm:t>
    </dgm:pt>
    <dgm:pt modelId="{AE349B8C-9522-462B-90E9-07A4E70BAC78}" type="parTrans" cxnId="{D49F3F2C-D595-477D-99C0-88F493FE2D17}">
      <dgm:prSet/>
      <dgm:spPr/>
      <dgm:t>
        <a:bodyPr/>
        <a:lstStyle/>
        <a:p>
          <a:endParaRPr lang="es-MX"/>
        </a:p>
      </dgm:t>
    </dgm:pt>
    <dgm:pt modelId="{8A4B4A2F-4E95-4B3F-99E7-BA759FCC144E}" type="sibTrans" cxnId="{D49F3F2C-D595-477D-99C0-88F493FE2D17}">
      <dgm:prSet/>
      <dgm:spPr/>
      <dgm:t>
        <a:bodyPr/>
        <a:lstStyle/>
        <a:p>
          <a:endParaRPr lang="es-MX"/>
        </a:p>
      </dgm:t>
    </dgm:pt>
    <dgm:pt modelId="{EF53D83F-C7E3-4CD3-96EB-D65EF0E5C473}" type="pres">
      <dgm:prSet presAssocID="{5422E2EC-7E64-466F-A1DB-E6515603BC52}" presName="linearFlow" presStyleCnt="0">
        <dgm:presLayoutVars>
          <dgm:dir/>
          <dgm:animLvl val="lvl"/>
          <dgm:resizeHandles val="exact"/>
        </dgm:presLayoutVars>
      </dgm:prSet>
      <dgm:spPr/>
      <dgm:t>
        <a:bodyPr/>
        <a:lstStyle/>
        <a:p>
          <a:endParaRPr lang="es-MX"/>
        </a:p>
      </dgm:t>
    </dgm:pt>
    <dgm:pt modelId="{6D744FF6-2E7F-455C-8056-14949895F196}" type="pres">
      <dgm:prSet presAssocID="{8C925625-52B7-4B5F-B843-1CA9900471DD}" presName="composite" presStyleCnt="0"/>
      <dgm:spPr/>
      <dgm:t>
        <a:bodyPr/>
        <a:lstStyle/>
        <a:p>
          <a:endParaRPr lang="es-MX"/>
        </a:p>
      </dgm:t>
    </dgm:pt>
    <dgm:pt modelId="{9C8457D1-1DFE-4F93-BAD8-F0CC2C2B43C4}" type="pres">
      <dgm:prSet presAssocID="{8C925625-52B7-4B5F-B843-1CA9900471DD}" presName="parentText" presStyleLbl="alignNode1" presStyleIdx="0" presStyleCnt="6">
        <dgm:presLayoutVars>
          <dgm:chMax val="1"/>
          <dgm:bulletEnabled val="1"/>
        </dgm:presLayoutVars>
      </dgm:prSet>
      <dgm:spPr/>
      <dgm:t>
        <a:bodyPr/>
        <a:lstStyle/>
        <a:p>
          <a:endParaRPr lang="es-MX"/>
        </a:p>
      </dgm:t>
    </dgm:pt>
    <dgm:pt modelId="{5BAEB7B2-B28B-45E0-B930-01FFD8EA24BB}" type="pres">
      <dgm:prSet presAssocID="{8C925625-52B7-4B5F-B843-1CA9900471DD}" presName="descendantText" presStyleLbl="alignAcc1" presStyleIdx="0" presStyleCnt="6" custScaleY="100000" custLinFactNeighborY="-10124">
        <dgm:presLayoutVars>
          <dgm:bulletEnabled val="1"/>
        </dgm:presLayoutVars>
      </dgm:prSet>
      <dgm:spPr/>
      <dgm:t>
        <a:bodyPr/>
        <a:lstStyle/>
        <a:p>
          <a:endParaRPr lang="es-MX"/>
        </a:p>
      </dgm:t>
    </dgm:pt>
    <dgm:pt modelId="{226078E0-F8D8-4D8D-AF3B-ECFCEA194036}" type="pres">
      <dgm:prSet presAssocID="{110D92CB-115B-423A-9EB3-8B63CD5402C8}" presName="sp" presStyleCnt="0"/>
      <dgm:spPr/>
      <dgm:t>
        <a:bodyPr/>
        <a:lstStyle/>
        <a:p>
          <a:endParaRPr lang="es-MX"/>
        </a:p>
      </dgm:t>
    </dgm:pt>
    <dgm:pt modelId="{FD474B80-9F9C-4EF4-A6AE-D226B9F6E119}" type="pres">
      <dgm:prSet presAssocID="{2FDA6DEA-A6C7-4027-BFEF-0A56805767E8}" presName="composite" presStyleCnt="0"/>
      <dgm:spPr/>
      <dgm:t>
        <a:bodyPr/>
        <a:lstStyle/>
        <a:p>
          <a:endParaRPr lang="es-MX"/>
        </a:p>
      </dgm:t>
    </dgm:pt>
    <dgm:pt modelId="{CA12BE7A-7BBA-4D02-BB50-98BFC860628B}" type="pres">
      <dgm:prSet presAssocID="{2FDA6DEA-A6C7-4027-BFEF-0A56805767E8}" presName="parentText" presStyleLbl="alignNode1" presStyleIdx="1" presStyleCnt="6">
        <dgm:presLayoutVars>
          <dgm:chMax val="1"/>
          <dgm:bulletEnabled val="1"/>
        </dgm:presLayoutVars>
      </dgm:prSet>
      <dgm:spPr/>
      <dgm:t>
        <a:bodyPr/>
        <a:lstStyle/>
        <a:p>
          <a:endParaRPr lang="es-MX"/>
        </a:p>
      </dgm:t>
    </dgm:pt>
    <dgm:pt modelId="{DBFE03C1-E70A-4724-AC88-85931190F754}" type="pres">
      <dgm:prSet presAssocID="{2FDA6DEA-A6C7-4027-BFEF-0A56805767E8}" presName="descendantText" presStyleLbl="alignAcc1" presStyleIdx="1" presStyleCnt="6" custLinFactNeighborX="885" custLinFactNeighborY="2288">
        <dgm:presLayoutVars>
          <dgm:bulletEnabled val="1"/>
        </dgm:presLayoutVars>
      </dgm:prSet>
      <dgm:spPr/>
      <dgm:t>
        <a:bodyPr/>
        <a:lstStyle/>
        <a:p>
          <a:endParaRPr lang="es-MX"/>
        </a:p>
      </dgm:t>
    </dgm:pt>
    <dgm:pt modelId="{4DA1D381-9E5E-4910-A3CD-18AD84B35D26}" type="pres">
      <dgm:prSet presAssocID="{37F4546B-FB6B-4E43-BCAD-76D0A3068272}" presName="sp" presStyleCnt="0"/>
      <dgm:spPr/>
      <dgm:t>
        <a:bodyPr/>
        <a:lstStyle/>
        <a:p>
          <a:endParaRPr lang="es-MX"/>
        </a:p>
      </dgm:t>
    </dgm:pt>
    <dgm:pt modelId="{6E792950-49FE-4565-BF73-5F3E5D6D48B0}" type="pres">
      <dgm:prSet presAssocID="{5EF19DFF-31EE-4D87-974D-7E04170B20B6}" presName="composite" presStyleCnt="0"/>
      <dgm:spPr/>
      <dgm:t>
        <a:bodyPr/>
        <a:lstStyle/>
        <a:p>
          <a:endParaRPr lang="es-MX"/>
        </a:p>
      </dgm:t>
    </dgm:pt>
    <dgm:pt modelId="{94C736A7-38EB-4746-9BB6-7C0DECAB7ADA}" type="pres">
      <dgm:prSet presAssocID="{5EF19DFF-31EE-4D87-974D-7E04170B20B6}" presName="parentText" presStyleLbl="alignNode1" presStyleIdx="2" presStyleCnt="6">
        <dgm:presLayoutVars>
          <dgm:chMax val="1"/>
          <dgm:bulletEnabled val="1"/>
        </dgm:presLayoutVars>
      </dgm:prSet>
      <dgm:spPr/>
      <dgm:t>
        <a:bodyPr/>
        <a:lstStyle/>
        <a:p>
          <a:endParaRPr lang="es-MX"/>
        </a:p>
      </dgm:t>
    </dgm:pt>
    <dgm:pt modelId="{56CB280A-7EF6-4209-BF82-7E299C9EDBFB}" type="pres">
      <dgm:prSet presAssocID="{5EF19DFF-31EE-4D87-974D-7E04170B20B6}" presName="descendantText" presStyleLbl="alignAcc1" presStyleIdx="2" presStyleCnt="6" custScaleY="134869">
        <dgm:presLayoutVars>
          <dgm:bulletEnabled val="1"/>
        </dgm:presLayoutVars>
      </dgm:prSet>
      <dgm:spPr/>
      <dgm:t>
        <a:bodyPr/>
        <a:lstStyle/>
        <a:p>
          <a:endParaRPr lang="es-MX"/>
        </a:p>
      </dgm:t>
    </dgm:pt>
    <dgm:pt modelId="{8C623608-746C-449E-8F72-A35B2E09C39B}" type="pres">
      <dgm:prSet presAssocID="{34569071-3476-47D6-82F7-1B58DE0419B9}" presName="sp" presStyleCnt="0"/>
      <dgm:spPr/>
      <dgm:t>
        <a:bodyPr/>
        <a:lstStyle/>
        <a:p>
          <a:endParaRPr lang="es-MX"/>
        </a:p>
      </dgm:t>
    </dgm:pt>
    <dgm:pt modelId="{3F5DE9D3-2AA2-402F-BB3B-AFA0EE1E02D0}" type="pres">
      <dgm:prSet presAssocID="{7D1214DD-8DAF-4765-8E30-498E5C4C7360}" presName="composite" presStyleCnt="0"/>
      <dgm:spPr/>
      <dgm:t>
        <a:bodyPr/>
        <a:lstStyle/>
        <a:p>
          <a:endParaRPr lang="es-MX"/>
        </a:p>
      </dgm:t>
    </dgm:pt>
    <dgm:pt modelId="{9DF97A17-D453-4C98-8B78-50BDA0017666}" type="pres">
      <dgm:prSet presAssocID="{7D1214DD-8DAF-4765-8E30-498E5C4C7360}" presName="parentText" presStyleLbl="alignNode1" presStyleIdx="3" presStyleCnt="6">
        <dgm:presLayoutVars>
          <dgm:chMax val="1"/>
          <dgm:bulletEnabled val="1"/>
        </dgm:presLayoutVars>
      </dgm:prSet>
      <dgm:spPr/>
      <dgm:t>
        <a:bodyPr/>
        <a:lstStyle/>
        <a:p>
          <a:endParaRPr lang="es-MX"/>
        </a:p>
      </dgm:t>
    </dgm:pt>
    <dgm:pt modelId="{4BD81100-51DC-4CB7-97A6-498B93195B20}" type="pres">
      <dgm:prSet presAssocID="{7D1214DD-8DAF-4765-8E30-498E5C4C7360}" presName="descendantText" presStyleLbl="alignAcc1" presStyleIdx="3" presStyleCnt="6" custScaleY="87152">
        <dgm:presLayoutVars>
          <dgm:bulletEnabled val="1"/>
        </dgm:presLayoutVars>
      </dgm:prSet>
      <dgm:spPr/>
      <dgm:t>
        <a:bodyPr/>
        <a:lstStyle/>
        <a:p>
          <a:endParaRPr lang="es-MX"/>
        </a:p>
      </dgm:t>
    </dgm:pt>
    <dgm:pt modelId="{931D70B9-D326-4FD2-8025-F557AD24D1B2}" type="pres">
      <dgm:prSet presAssocID="{29B9E8AF-60A2-4698-99E0-8E6F47A07190}" presName="sp" presStyleCnt="0"/>
      <dgm:spPr/>
      <dgm:t>
        <a:bodyPr/>
        <a:lstStyle/>
        <a:p>
          <a:endParaRPr lang="es-MX"/>
        </a:p>
      </dgm:t>
    </dgm:pt>
    <dgm:pt modelId="{BB03630B-3257-4391-80A6-EB92416A10AB}" type="pres">
      <dgm:prSet presAssocID="{4E1108E9-1021-4DAB-8EE6-67E2B467E5AF}" presName="composite" presStyleCnt="0"/>
      <dgm:spPr/>
      <dgm:t>
        <a:bodyPr/>
        <a:lstStyle/>
        <a:p>
          <a:endParaRPr lang="es-MX"/>
        </a:p>
      </dgm:t>
    </dgm:pt>
    <dgm:pt modelId="{4E1B802A-CCC4-4342-86D1-F461CCBEB44A}" type="pres">
      <dgm:prSet presAssocID="{4E1108E9-1021-4DAB-8EE6-67E2B467E5AF}" presName="parentText" presStyleLbl="alignNode1" presStyleIdx="4" presStyleCnt="6">
        <dgm:presLayoutVars>
          <dgm:chMax val="1"/>
          <dgm:bulletEnabled val="1"/>
        </dgm:presLayoutVars>
      </dgm:prSet>
      <dgm:spPr/>
      <dgm:t>
        <a:bodyPr/>
        <a:lstStyle/>
        <a:p>
          <a:endParaRPr lang="es-MX"/>
        </a:p>
      </dgm:t>
    </dgm:pt>
    <dgm:pt modelId="{A7C74497-541D-456F-994E-10D70B9C92BA}" type="pres">
      <dgm:prSet presAssocID="{4E1108E9-1021-4DAB-8EE6-67E2B467E5AF}" presName="descendantText" presStyleLbl="alignAcc1" presStyleIdx="4" presStyleCnt="6" custScaleY="127868">
        <dgm:presLayoutVars>
          <dgm:bulletEnabled val="1"/>
        </dgm:presLayoutVars>
      </dgm:prSet>
      <dgm:spPr/>
      <dgm:t>
        <a:bodyPr/>
        <a:lstStyle/>
        <a:p>
          <a:endParaRPr lang="es-MX"/>
        </a:p>
      </dgm:t>
    </dgm:pt>
    <dgm:pt modelId="{76C127C0-959D-419A-B417-F4B7E02B4253}" type="pres">
      <dgm:prSet presAssocID="{F75DBD38-5233-43A5-83A1-97C7156C90F8}" presName="sp" presStyleCnt="0"/>
      <dgm:spPr/>
      <dgm:t>
        <a:bodyPr/>
        <a:lstStyle/>
        <a:p>
          <a:endParaRPr lang="es-MX"/>
        </a:p>
      </dgm:t>
    </dgm:pt>
    <dgm:pt modelId="{AD546688-F324-4B66-969F-B2598F562086}" type="pres">
      <dgm:prSet presAssocID="{25B57D31-C9C8-4ECE-85A9-4D3A0660E728}" presName="composite" presStyleCnt="0"/>
      <dgm:spPr/>
      <dgm:t>
        <a:bodyPr/>
        <a:lstStyle/>
        <a:p>
          <a:endParaRPr lang="es-MX"/>
        </a:p>
      </dgm:t>
    </dgm:pt>
    <dgm:pt modelId="{A80ED1CC-0645-408D-AECF-83BE9169F974}" type="pres">
      <dgm:prSet presAssocID="{25B57D31-C9C8-4ECE-85A9-4D3A0660E728}" presName="parentText" presStyleLbl="alignNode1" presStyleIdx="5" presStyleCnt="6">
        <dgm:presLayoutVars>
          <dgm:chMax val="1"/>
          <dgm:bulletEnabled val="1"/>
        </dgm:presLayoutVars>
      </dgm:prSet>
      <dgm:spPr/>
      <dgm:t>
        <a:bodyPr/>
        <a:lstStyle/>
        <a:p>
          <a:endParaRPr lang="es-MX"/>
        </a:p>
      </dgm:t>
    </dgm:pt>
    <dgm:pt modelId="{1CD5A586-F113-4B21-8545-3AF2175E0158}" type="pres">
      <dgm:prSet presAssocID="{25B57D31-C9C8-4ECE-85A9-4D3A0660E728}" presName="descendantText" presStyleLbl="alignAcc1" presStyleIdx="5" presStyleCnt="6" custScaleY="129194">
        <dgm:presLayoutVars>
          <dgm:bulletEnabled val="1"/>
        </dgm:presLayoutVars>
      </dgm:prSet>
      <dgm:spPr/>
      <dgm:t>
        <a:bodyPr/>
        <a:lstStyle/>
        <a:p>
          <a:endParaRPr lang="es-MX"/>
        </a:p>
      </dgm:t>
    </dgm:pt>
  </dgm:ptLst>
  <dgm:cxnLst>
    <dgm:cxn modelId="{41C2B050-F885-4B14-9CB0-3C2750689E60}" srcId="{5422E2EC-7E64-466F-A1DB-E6515603BC52}" destId="{4E1108E9-1021-4DAB-8EE6-67E2B467E5AF}" srcOrd="4" destOrd="0" parTransId="{6ED7C1F2-FF56-4F4C-90B9-D17DC4882427}" sibTransId="{F75DBD38-5233-43A5-83A1-97C7156C90F8}"/>
    <dgm:cxn modelId="{7759B4D9-25FA-47A2-9E8C-B845CE42E11D}" type="presOf" srcId="{2FDA6DEA-A6C7-4027-BFEF-0A56805767E8}" destId="{CA12BE7A-7BBA-4D02-BB50-98BFC860628B}" srcOrd="0" destOrd="0" presId="urn:microsoft.com/office/officeart/2005/8/layout/chevron2"/>
    <dgm:cxn modelId="{2EECC24B-1FC3-45B1-8863-C965F31A42F7}" type="presOf" srcId="{ABDB22CB-1D28-4D23-9A0F-36FBA93EF77C}" destId="{DBFE03C1-E70A-4724-AC88-85931190F754}" srcOrd="0" destOrd="0" presId="urn:microsoft.com/office/officeart/2005/8/layout/chevron2"/>
    <dgm:cxn modelId="{9621595D-A7B1-4161-B9C9-099C2FF3DABD}" type="presOf" srcId="{7D1214DD-8DAF-4765-8E30-498E5C4C7360}" destId="{9DF97A17-D453-4C98-8B78-50BDA0017666}" srcOrd="0" destOrd="0" presId="urn:microsoft.com/office/officeart/2005/8/layout/chevron2"/>
    <dgm:cxn modelId="{BDC43B38-7196-4963-B938-0F78473127A3}" srcId="{5422E2EC-7E64-466F-A1DB-E6515603BC52}" destId="{7D1214DD-8DAF-4765-8E30-498E5C4C7360}" srcOrd="3" destOrd="0" parTransId="{818C3BC4-BEFF-499A-87E9-597556898138}" sibTransId="{29B9E8AF-60A2-4698-99E0-8E6F47A07190}"/>
    <dgm:cxn modelId="{D5E49D6A-F08D-419A-87A3-E54883CAAB72}" srcId="{7D1214DD-8DAF-4765-8E30-498E5C4C7360}" destId="{8A7A92AC-7D80-4CC8-8492-E24EF101DDED}" srcOrd="0" destOrd="0" parTransId="{E91F8784-B494-46A4-9503-52A478E4909B}" sibTransId="{D05E5216-D0E7-4AC8-86C4-20A6A0004118}"/>
    <dgm:cxn modelId="{204D7AD1-6406-4E2C-90F0-6D32C56DB0E3}" srcId="{5422E2EC-7E64-466F-A1DB-E6515603BC52}" destId="{8C925625-52B7-4B5F-B843-1CA9900471DD}" srcOrd="0" destOrd="0" parTransId="{4FEE20E3-29A1-4473-965F-A93720098BFB}" sibTransId="{110D92CB-115B-423A-9EB3-8B63CD5402C8}"/>
    <dgm:cxn modelId="{C79A63E8-6E32-403B-AF8D-D30638AC3F07}" type="presOf" srcId="{8C925625-52B7-4B5F-B843-1CA9900471DD}" destId="{9C8457D1-1DFE-4F93-BAD8-F0CC2C2B43C4}" srcOrd="0" destOrd="0" presId="urn:microsoft.com/office/officeart/2005/8/layout/chevron2"/>
    <dgm:cxn modelId="{3115D06B-C36C-414F-824E-CF085187A5F4}" type="presOf" srcId="{25B57D31-C9C8-4ECE-85A9-4D3A0660E728}" destId="{A80ED1CC-0645-408D-AECF-83BE9169F974}" srcOrd="0" destOrd="0" presId="urn:microsoft.com/office/officeart/2005/8/layout/chevron2"/>
    <dgm:cxn modelId="{48466E02-4A4B-4DF3-8D5F-CAFC79A99F5B}" srcId="{5EF19DFF-31EE-4D87-974D-7E04170B20B6}" destId="{19B49466-E89C-4A60-A03C-9AE83EC43825}" srcOrd="0" destOrd="0" parTransId="{B953D1B1-ADC1-4BE8-A3D5-3F6CEC4A9196}" sibTransId="{FE155BDC-1750-436D-8432-E4AACAAC95E4}"/>
    <dgm:cxn modelId="{45D90FC9-84BF-4E7B-8408-288079F46B12}" type="presOf" srcId="{19B49466-E89C-4A60-A03C-9AE83EC43825}" destId="{56CB280A-7EF6-4209-BF82-7E299C9EDBFB}" srcOrd="0" destOrd="0" presId="urn:microsoft.com/office/officeart/2005/8/layout/chevron2"/>
    <dgm:cxn modelId="{F9904CD6-8AED-4EE9-A739-6DB7B099640B}" srcId="{8C925625-52B7-4B5F-B843-1CA9900471DD}" destId="{AC181B15-3350-4145-B376-DBB81D6FD961}" srcOrd="0" destOrd="0" parTransId="{BF955471-FA07-460B-94A9-BDAA4A329FB3}" sibTransId="{77011580-C38F-4EAD-9E03-742E0A9DB22C}"/>
    <dgm:cxn modelId="{1B384FE8-5696-4100-AB3E-20B4A253653F}" type="presOf" srcId="{B3211F99-43A3-4871-85C7-71FE95F13EF0}" destId="{A7C74497-541D-456F-994E-10D70B9C92BA}" srcOrd="0" destOrd="0" presId="urn:microsoft.com/office/officeart/2005/8/layout/chevron2"/>
    <dgm:cxn modelId="{EFDF3770-536D-4FA8-B8BA-F488CEF737B7}" type="presOf" srcId="{8A7A92AC-7D80-4CC8-8492-E24EF101DDED}" destId="{4BD81100-51DC-4CB7-97A6-498B93195B20}" srcOrd="0" destOrd="0" presId="urn:microsoft.com/office/officeart/2005/8/layout/chevron2"/>
    <dgm:cxn modelId="{66D00947-A0BA-4755-A834-C97B7F227082}" type="presOf" srcId="{AC181B15-3350-4145-B376-DBB81D6FD961}" destId="{5BAEB7B2-B28B-45E0-B930-01FFD8EA24BB}" srcOrd="0" destOrd="0" presId="urn:microsoft.com/office/officeart/2005/8/layout/chevron2"/>
    <dgm:cxn modelId="{DDA140F7-1202-43AD-822A-46D38E1E583D}" srcId="{2FDA6DEA-A6C7-4027-BFEF-0A56805767E8}" destId="{ABDB22CB-1D28-4D23-9A0F-36FBA93EF77C}" srcOrd="0" destOrd="0" parTransId="{24DBD561-1A4D-4E2A-8A98-E55619884CC2}" sibTransId="{52D1E9FF-E577-4888-BD17-01DF42D92380}"/>
    <dgm:cxn modelId="{D49F3F2C-D595-477D-99C0-88F493FE2D17}" srcId="{25B57D31-C9C8-4ECE-85A9-4D3A0660E728}" destId="{54FAB4A6-7EC3-45EE-8AC0-B811B2CED090}" srcOrd="0" destOrd="0" parTransId="{AE349B8C-9522-462B-90E9-07A4E70BAC78}" sibTransId="{8A4B4A2F-4E95-4B3F-99E7-BA759FCC144E}"/>
    <dgm:cxn modelId="{54A36D53-1EE3-4016-B895-40D5961CE289}" type="presOf" srcId="{5422E2EC-7E64-466F-A1DB-E6515603BC52}" destId="{EF53D83F-C7E3-4CD3-96EB-D65EF0E5C473}" srcOrd="0" destOrd="0" presId="urn:microsoft.com/office/officeart/2005/8/layout/chevron2"/>
    <dgm:cxn modelId="{CDF0D201-B193-4A67-A0BE-7566CE41EE41}" type="presOf" srcId="{54FAB4A6-7EC3-45EE-8AC0-B811B2CED090}" destId="{1CD5A586-F113-4B21-8545-3AF2175E0158}" srcOrd="0" destOrd="0" presId="urn:microsoft.com/office/officeart/2005/8/layout/chevron2"/>
    <dgm:cxn modelId="{732D7BB0-D0B7-48D7-B1D9-45C6838F6BEB}" type="presOf" srcId="{5EF19DFF-31EE-4D87-974D-7E04170B20B6}" destId="{94C736A7-38EB-4746-9BB6-7C0DECAB7ADA}" srcOrd="0" destOrd="0" presId="urn:microsoft.com/office/officeart/2005/8/layout/chevron2"/>
    <dgm:cxn modelId="{FAF56096-B819-48D1-A86F-0FDBD4E50916}" srcId="{4E1108E9-1021-4DAB-8EE6-67E2B467E5AF}" destId="{B3211F99-43A3-4871-85C7-71FE95F13EF0}" srcOrd="0" destOrd="0" parTransId="{874E1D45-0BC7-4B63-8948-D15DA6994863}" sibTransId="{4F322D80-B148-4BD7-9D84-1AE576A0FCDE}"/>
    <dgm:cxn modelId="{AA2C31F4-EAEF-4122-81EA-986F3AF455A0}" srcId="{5422E2EC-7E64-466F-A1DB-E6515603BC52}" destId="{5EF19DFF-31EE-4D87-974D-7E04170B20B6}" srcOrd="2" destOrd="0" parTransId="{F9502C4E-29B4-46BE-B9C3-9D7B81AE9A8D}" sibTransId="{34569071-3476-47D6-82F7-1B58DE0419B9}"/>
    <dgm:cxn modelId="{45426CA3-7B52-47D0-B6A4-ED07373AAD41}" type="presOf" srcId="{4E1108E9-1021-4DAB-8EE6-67E2B467E5AF}" destId="{4E1B802A-CCC4-4342-86D1-F461CCBEB44A}" srcOrd="0" destOrd="0" presId="urn:microsoft.com/office/officeart/2005/8/layout/chevron2"/>
    <dgm:cxn modelId="{39056E6D-FE22-48BA-897E-BA12F6EBC175}" srcId="{5422E2EC-7E64-466F-A1DB-E6515603BC52}" destId="{25B57D31-C9C8-4ECE-85A9-4D3A0660E728}" srcOrd="5" destOrd="0" parTransId="{8E076AAD-C905-4FD5-A439-5E3A5B98A8E7}" sibTransId="{BB77D6D7-9B19-41D7-A78F-159F768139E0}"/>
    <dgm:cxn modelId="{BB02A936-FA2D-46D2-A45F-89415425C4EE}" srcId="{5422E2EC-7E64-466F-A1DB-E6515603BC52}" destId="{2FDA6DEA-A6C7-4027-BFEF-0A56805767E8}" srcOrd="1" destOrd="0" parTransId="{6BEB996C-0224-4C02-92AA-6F9A3475755B}" sibTransId="{37F4546B-FB6B-4E43-BCAD-76D0A3068272}"/>
    <dgm:cxn modelId="{C20A7935-F71F-4091-8D37-1596095E106A}" type="presParOf" srcId="{EF53D83F-C7E3-4CD3-96EB-D65EF0E5C473}" destId="{6D744FF6-2E7F-455C-8056-14949895F196}" srcOrd="0" destOrd="0" presId="urn:microsoft.com/office/officeart/2005/8/layout/chevron2"/>
    <dgm:cxn modelId="{5B399AF3-46B0-487E-8F6F-0F9B81BEC0E0}" type="presParOf" srcId="{6D744FF6-2E7F-455C-8056-14949895F196}" destId="{9C8457D1-1DFE-4F93-BAD8-F0CC2C2B43C4}" srcOrd="0" destOrd="0" presId="urn:microsoft.com/office/officeart/2005/8/layout/chevron2"/>
    <dgm:cxn modelId="{45022112-D330-4262-863B-9C8369744923}" type="presParOf" srcId="{6D744FF6-2E7F-455C-8056-14949895F196}" destId="{5BAEB7B2-B28B-45E0-B930-01FFD8EA24BB}" srcOrd="1" destOrd="0" presId="urn:microsoft.com/office/officeart/2005/8/layout/chevron2"/>
    <dgm:cxn modelId="{A2EA72DF-93B2-4A91-838D-9FAC2A9C2412}" type="presParOf" srcId="{EF53D83F-C7E3-4CD3-96EB-D65EF0E5C473}" destId="{226078E0-F8D8-4D8D-AF3B-ECFCEA194036}" srcOrd="1" destOrd="0" presId="urn:microsoft.com/office/officeart/2005/8/layout/chevron2"/>
    <dgm:cxn modelId="{DF6AAD13-9C61-4F90-9854-A86A0F7D8708}" type="presParOf" srcId="{EF53D83F-C7E3-4CD3-96EB-D65EF0E5C473}" destId="{FD474B80-9F9C-4EF4-A6AE-D226B9F6E119}" srcOrd="2" destOrd="0" presId="urn:microsoft.com/office/officeart/2005/8/layout/chevron2"/>
    <dgm:cxn modelId="{7BFB0441-952B-463D-8AC0-B86F9363D6C4}" type="presParOf" srcId="{FD474B80-9F9C-4EF4-A6AE-D226B9F6E119}" destId="{CA12BE7A-7BBA-4D02-BB50-98BFC860628B}" srcOrd="0" destOrd="0" presId="urn:microsoft.com/office/officeart/2005/8/layout/chevron2"/>
    <dgm:cxn modelId="{A4C08BED-7501-48F6-BDF4-BFB696FE6CEB}" type="presParOf" srcId="{FD474B80-9F9C-4EF4-A6AE-D226B9F6E119}" destId="{DBFE03C1-E70A-4724-AC88-85931190F754}" srcOrd="1" destOrd="0" presId="urn:microsoft.com/office/officeart/2005/8/layout/chevron2"/>
    <dgm:cxn modelId="{37F743FC-5118-451D-88C2-55B27650F4D0}" type="presParOf" srcId="{EF53D83F-C7E3-4CD3-96EB-D65EF0E5C473}" destId="{4DA1D381-9E5E-4910-A3CD-18AD84B35D26}" srcOrd="3" destOrd="0" presId="urn:microsoft.com/office/officeart/2005/8/layout/chevron2"/>
    <dgm:cxn modelId="{34F1584E-C3F2-46A1-BB53-514B9C2BCB68}" type="presParOf" srcId="{EF53D83F-C7E3-4CD3-96EB-D65EF0E5C473}" destId="{6E792950-49FE-4565-BF73-5F3E5D6D48B0}" srcOrd="4" destOrd="0" presId="urn:microsoft.com/office/officeart/2005/8/layout/chevron2"/>
    <dgm:cxn modelId="{6238D38D-0B6C-4B6B-B86B-DF6CF5F947F0}" type="presParOf" srcId="{6E792950-49FE-4565-BF73-5F3E5D6D48B0}" destId="{94C736A7-38EB-4746-9BB6-7C0DECAB7ADA}" srcOrd="0" destOrd="0" presId="urn:microsoft.com/office/officeart/2005/8/layout/chevron2"/>
    <dgm:cxn modelId="{213FE7BE-DDAF-4DC7-9C09-82D26E8CC732}" type="presParOf" srcId="{6E792950-49FE-4565-BF73-5F3E5D6D48B0}" destId="{56CB280A-7EF6-4209-BF82-7E299C9EDBFB}" srcOrd="1" destOrd="0" presId="urn:microsoft.com/office/officeart/2005/8/layout/chevron2"/>
    <dgm:cxn modelId="{9AB8FB28-370D-4340-8AB8-CE752A9F5B26}" type="presParOf" srcId="{EF53D83F-C7E3-4CD3-96EB-D65EF0E5C473}" destId="{8C623608-746C-449E-8F72-A35B2E09C39B}" srcOrd="5" destOrd="0" presId="urn:microsoft.com/office/officeart/2005/8/layout/chevron2"/>
    <dgm:cxn modelId="{2F3D49AF-BFD6-4581-823E-F3697351D002}" type="presParOf" srcId="{EF53D83F-C7E3-4CD3-96EB-D65EF0E5C473}" destId="{3F5DE9D3-2AA2-402F-BB3B-AFA0EE1E02D0}" srcOrd="6" destOrd="0" presId="urn:microsoft.com/office/officeart/2005/8/layout/chevron2"/>
    <dgm:cxn modelId="{42F7FF8C-DAC9-4580-9691-6A5087338D6C}" type="presParOf" srcId="{3F5DE9D3-2AA2-402F-BB3B-AFA0EE1E02D0}" destId="{9DF97A17-D453-4C98-8B78-50BDA0017666}" srcOrd="0" destOrd="0" presId="urn:microsoft.com/office/officeart/2005/8/layout/chevron2"/>
    <dgm:cxn modelId="{CF1FF9F5-2A3D-4912-BCDF-9E2F5DB46AFF}" type="presParOf" srcId="{3F5DE9D3-2AA2-402F-BB3B-AFA0EE1E02D0}" destId="{4BD81100-51DC-4CB7-97A6-498B93195B20}" srcOrd="1" destOrd="0" presId="urn:microsoft.com/office/officeart/2005/8/layout/chevron2"/>
    <dgm:cxn modelId="{D55A054A-5DEA-43EB-B375-70E7958811BC}" type="presParOf" srcId="{EF53D83F-C7E3-4CD3-96EB-D65EF0E5C473}" destId="{931D70B9-D326-4FD2-8025-F557AD24D1B2}" srcOrd="7" destOrd="0" presId="urn:microsoft.com/office/officeart/2005/8/layout/chevron2"/>
    <dgm:cxn modelId="{32D93FD9-156E-4AE5-8EDF-DA04FE42E847}" type="presParOf" srcId="{EF53D83F-C7E3-4CD3-96EB-D65EF0E5C473}" destId="{BB03630B-3257-4391-80A6-EB92416A10AB}" srcOrd="8" destOrd="0" presId="urn:microsoft.com/office/officeart/2005/8/layout/chevron2"/>
    <dgm:cxn modelId="{71092ECE-8FE8-4386-A7BA-07A1E36E555B}" type="presParOf" srcId="{BB03630B-3257-4391-80A6-EB92416A10AB}" destId="{4E1B802A-CCC4-4342-86D1-F461CCBEB44A}" srcOrd="0" destOrd="0" presId="urn:microsoft.com/office/officeart/2005/8/layout/chevron2"/>
    <dgm:cxn modelId="{8DA17F14-7558-4717-9AA2-FB10FAFA3180}" type="presParOf" srcId="{BB03630B-3257-4391-80A6-EB92416A10AB}" destId="{A7C74497-541D-456F-994E-10D70B9C92BA}" srcOrd="1" destOrd="0" presId="urn:microsoft.com/office/officeart/2005/8/layout/chevron2"/>
    <dgm:cxn modelId="{1A96DA3E-5B1C-4476-B874-54F680A1184D}" type="presParOf" srcId="{EF53D83F-C7E3-4CD3-96EB-D65EF0E5C473}" destId="{76C127C0-959D-419A-B417-F4B7E02B4253}" srcOrd="9" destOrd="0" presId="urn:microsoft.com/office/officeart/2005/8/layout/chevron2"/>
    <dgm:cxn modelId="{F24626CA-CE76-48FE-B438-98BEC98479F1}" type="presParOf" srcId="{EF53D83F-C7E3-4CD3-96EB-D65EF0E5C473}" destId="{AD546688-F324-4B66-969F-B2598F562086}" srcOrd="10" destOrd="0" presId="urn:microsoft.com/office/officeart/2005/8/layout/chevron2"/>
    <dgm:cxn modelId="{82B39543-806E-4A63-ADC9-531ADDE5585A}" type="presParOf" srcId="{AD546688-F324-4B66-969F-B2598F562086}" destId="{A80ED1CC-0645-408D-AECF-83BE9169F974}" srcOrd="0" destOrd="0" presId="urn:microsoft.com/office/officeart/2005/8/layout/chevron2"/>
    <dgm:cxn modelId="{E4ED091F-1DA3-43BC-8E63-7B9E476B745D}" type="presParOf" srcId="{AD546688-F324-4B66-969F-B2598F562086}" destId="{1CD5A586-F113-4B21-8545-3AF2175E01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7E6BE09-77A0-42D8-A435-82C83A4299C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MX"/>
        </a:p>
      </dgm:t>
    </dgm:pt>
    <dgm:pt modelId="{45CA9766-D00D-4711-9CF3-457E05A19DF7}">
      <dgm:prSet phldrT="[Texto]" custT="1"/>
      <dgm:spPr/>
      <dgm:t>
        <a:bodyPr/>
        <a:lstStyle/>
        <a:p>
          <a:r>
            <a:rPr lang="es-MX" sz="3000" b="1" smtClean="0"/>
            <a:t>Acceso</a:t>
          </a:r>
          <a:endParaRPr lang="es-MX" sz="3000" b="1" dirty="0"/>
        </a:p>
      </dgm:t>
    </dgm:pt>
    <dgm:pt modelId="{5D503ED4-AA39-4595-B248-503A59F2E586}" type="parTrans" cxnId="{B5011AC9-5787-40CC-9491-D6930506F94B}">
      <dgm:prSet/>
      <dgm:spPr/>
      <dgm:t>
        <a:bodyPr/>
        <a:lstStyle/>
        <a:p>
          <a:endParaRPr lang="es-MX"/>
        </a:p>
      </dgm:t>
    </dgm:pt>
    <dgm:pt modelId="{DB05C5AE-962C-434A-9CFF-F0A255C539D6}" type="sibTrans" cxnId="{B5011AC9-5787-40CC-9491-D6930506F94B}">
      <dgm:prSet/>
      <dgm:spPr/>
      <dgm:t>
        <a:bodyPr/>
        <a:lstStyle/>
        <a:p>
          <a:endParaRPr lang="es-MX"/>
        </a:p>
      </dgm:t>
    </dgm:pt>
    <dgm:pt modelId="{DF8CBA9A-8ED1-446B-BE97-6B713842909E}">
      <dgm:prSet phldrT="[Texto]" custT="1"/>
      <dgm:spPr/>
      <dgm:t>
        <a:bodyPr/>
        <a:lstStyle/>
        <a:p>
          <a:r>
            <a:rPr lang="es-MX" sz="2000" b="1" dirty="0" smtClean="0"/>
            <a:t>Indicar la modalidad en la prefiere que se reproduzcan los datos.</a:t>
          </a:r>
          <a:endParaRPr lang="es-MX" sz="2000" b="1" dirty="0"/>
        </a:p>
      </dgm:t>
    </dgm:pt>
    <dgm:pt modelId="{A29BED1A-FA6B-4320-AC30-CD24224DAF2A}" type="parTrans" cxnId="{5DC99ECB-7378-4CAB-8EC9-203510D45709}">
      <dgm:prSet/>
      <dgm:spPr/>
      <dgm:t>
        <a:bodyPr/>
        <a:lstStyle/>
        <a:p>
          <a:endParaRPr lang="es-MX"/>
        </a:p>
      </dgm:t>
    </dgm:pt>
    <dgm:pt modelId="{E2B84E12-92B6-49F8-8CDC-056653435C83}" type="sibTrans" cxnId="{5DC99ECB-7378-4CAB-8EC9-203510D45709}">
      <dgm:prSet/>
      <dgm:spPr/>
      <dgm:t>
        <a:bodyPr/>
        <a:lstStyle/>
        <a:p>
          <a:endParaRPr lang="es-MX"/>
        </a:p>
      </dgm:t>
    </dgm:pt>
    <dgm:pt modelId="{E106AF5A-4B0F-47A1-8CFE-E4E12872B2B3}">
      <dgm:prSet phldrT="[Texto]"/>
      <dgm:spPr/>
      <dgm:t>
        <a:bodyPr/>
        <a:lstStyle/>
        <a:p>
          <a:r>
            <a:rPr lang="es-MX" b="1" smtClean="0"/>
            <a:t>Rectificación</a:t>
          </a:r>
          <a:endParaRPr lang="es-MX" b="1" dirty="0"/>
        </a:p>
      </dgm:t>
    </dgm:pt>
    <dgm:pt modelId="{AE4F96FB-6701-49FE-B477-8717C71EE49E}" type="parTrans" cxnId="{0563A979-21C4-4000-88D3-58F4F58DD3D9}">
      <dgm:prSet/>
      <dgm:spPr/>
      <dgm:t>
        <a:bodyPr/>
        <a:lstStyle/>
        <a:p>
          <a:endParaRPr lang="es-MX"/>
        </a:p>
      </dgm:t>
    </dgm:pt>
    <dgm:pt modelId="{55C86DA7-1BCF-4FD5-9E27-98C1DD8B5B98}" type="sibTrans" cxnId="{0563A979-21C4-4000-88D3-58F4F58DD3D9}">
      <dgm:prSet/>
      <dgm:spPr/>
      <dgm:t>
        <a:bodyPr/>
        <a:lstStyle/>
        <a:p>
          <a:endParaRPr lang="es-MX"/>
        </a:p>
      </dgm:t>
    </dgm:pt>
    <dgm:pt modelId="{607700B8-2A48-4D45-A544-B4083288BD8A}">
      <dgm:prSet phldrT="[Texto]" custT="1"/>
      <dgm:spPr/>
      <dgm:t>
        <a:bodyPr/>
        <a:lstStyle/>
        <a:p>
          <a:r>
            <a:rPr lang="es-MX" sz="2000" b="1" dirty="0" smtClean="0"/>
            <a:t>Especificar las modificaciones que se solicitan y aportar los documentos que lo sustenten.</a:t>
          </a:r>
          <a:endParaRPr lang="es-MX" sz="2000" b="1" dirty="0"/>
        </a:p>
      </dgm:t>
    </dgm:pt>
    <dgm:pt modelId="{5F14A52A-44C5-4E20-A203-9548DE2FF47B}" type="parTrans" cxnId="{C1DA155B-D731-4058-A642-90E32C636641}">
      <dgm:prSet/>
      <dgm:spPr/>
      <dgm:t>
        <a:bodyPr/>
        <a:lstStyle/>
        <a:p>
          <a:endParaRPr lang="es-MX"/>
        </a:p>
      </dgm:t>
    </dgm:pt>
    <dgm:pt modelId="{3EA9111C-5533-4A94-A5F6-34BD390E6D24}" type="sibTrans" cxnId="{C1DA155B-D731-4058-A642-90E32C636641}">
      <dgm:prSet/>
      <dgm:spPr/>
      <dgm:t>
        <a:bodyPr/>
        <a:lstStyle/>
        <a:p>
          <a:endParaRPr lang="es-MX"/>
        </a:p>
      </dgm:t>
    </dgm:pt>
    <dgm:pt modelId="{0F8624C2-BB11-4098-8459-784E78D69D74}">
      <dgm:prSet phldrT="[Texto]"/>
      <dgm:spPr/>
      <dgm:t>
        <a:bodyPr/>
        <a:lstStyle/>
        <a:p>
          <a:r>
            <a:rPr lang="es-MX" b="1" smtClean="0"/>
            <a:t>Cancelación</a:t>
          </a:r>
          <a:endParaRPr lang="es-MX" b="1" dirty="0"/>
        </a:p>
      </dgm:t>
    </dgm:pt>
    <dgm:pt modelId="{462160F8-E7FD-48DB-9AF8-F1216067E72D}" type="parTrans" cxnId="{D92BE56F-58D0-4D88-A95E-885E493F04E0}">
      <dgm:prSet/>
      <dgm:spPr/>
      <dgm:t>
        <a:bodyPr/>
        <a:lstStyle/>
        <a:p>
          <a:endParaRPr lang="es-MX"/>
        </a:p>
      </dgm:t>
    </dgm:pt>
    <dgm:pt modelId="{00AC3468-1953-4C1C-8773-81D90ADF70C2}" type="sibTrans" cxnId="{D92BE56F-58D0-4D88-A95E-885E493F04E0}">
      <dgm:prSet/>
      <dgm:spPr/>
      <dgm:t>
        <a:bodyPr/>
        <a:lstStyle/>
        <a:p>
          <a:endParaRPr lang="es-MX"/>
        </a:p>
      </dgm:t>
    </dgm:pt>
    <dgm:pt modelId="{030AED93-3D5F-478F-9128-FBC36B2F24AF}">
      <dgm:prSet phldrT="[Texto]" custT="1"/>
      <dgm:spPr/>
      <dgm:t>
        <a:bodyPr/>
        <a:lstStyle/>
        <a:p>
          <a:r>
            <a:rPr lang="es-MX" sz="2000" b="1" dirty="0" smtClean="0"/>
            <a:t>Señalar las causas que motivan la petición de que se eliminen los datos, registros o bases de datos.</a:t>
          </a:r>
          <a:endParaRPr lang="es-MX" sz="2000" b="1" dirty="0"/>
        </a:p>
      </dgm:t>
    </dgm:pt>
    <dgm:pt modelId="{F11D5210-9064-4FF8-970D-23D87BC07CD9}" type="parTrans" cxnId="{ECCBF852-3E60-4E4E-9555-B84BE2552A56}">
      <dgm:prSet/>
      <dgm:spPr/>
      <dgm:t>
        <a:bodyPr/>
        <a:lstStyle/>
        <a:p>
          <a:endParaRPr lang="es-MX"/>
        </a:p>
      </dgm:t>
    </dgm:pt>
    <dgm:pt modelId="{90E87EC0-FCDF-4344-90CA-615CE40D7105}" type="sibTrans" cxnId="{ECCBF852-3E60-4E4E-9555-B84BE2552A56}">
      <dgm:prSet/>
      <dgm:spPr/>
      <dgm:t>
        <a:bodyPr/>
        <a:lstStyle/>
        <a:p>
          <a:endParaRPr lang="es-MX"/>
        </a:p>
      </dgm:t>
    </dgm:pt>
    <dgm:pt modelId="{04314E15-9FDB-408B-90D0-6AD2C363A813}">
      <dgm:prSet phldrT="[Texto]"/>
      <dgm:spPr/>
      <dgm:t>
        <a:bodyPr/>
        <a:lstStyle/>
        <a:p>
          <a:r>
            <a:rPr lang="es-MX" b="1" smtClean="0"/>
            <a:t>Oposición</a:t>
          </a:r>
          <a:endParaRPr lang="es-MX" b="1" dirty="0"/>
        </a:p>
      </dgm:t>
    </dgm:pt>
    <dgm:pt modelId="{25DFF5A4-5D72-408E-A295-ABCB4AA2207A}" type="parTrans" cxnId="{2177B6F7-4B92-4E9A-9C19-F7316E1A9977}">
      <dgm:prSet/>
      <dgm:spPr/>
      <dgm:t>
        <a:bodyPr/>
        <a:lstStyle/>
        <a:p>
          <a:endParaRPr lang="es-MX"/>
        </a:p>
      </dgm:t>
    </dgm:pt>
    <dgm:pt modelId="{D3BE6C2A-1D58-4EDF-8F90-806C63DE0B2D}" type="sibTrans" cxnId="{2177B6F7-4B92-4E9A-9C19-F7316E1A9977}">
      <dgm:prSet/>
      <dgm:spPr/>
      <dgm:t>
        <a:bodyPr/>
        <a:lstStyle/>
        <a:p>
          <a:endParaRPr lang="es-MX"/>
        </a:p>
      </dgm:t>
    </dgm:pt>
    <dgm:pt modelId="{70281F1B-362D-40DD-97CB-9022ED33C34B}">
      <dgm:prSet phldrT="[Texto]" custT="1"/>
      <dgm:spPr/>
      <dgm:t>
        <a:bodyPr/>
        <a:lstStyle/>
        <a:p>
          <a:r>
            <a:rPr lang="es-MX" sz="2000" b="1" dirty="0" smtClean="0"/>
            <a:t>Manifestar las causas o la situación para solicitar que concluya el tratamiento y el daño que le causaría que dicho tratamiento continúe.</a:t>
          </a:r>
          <a:endParaRPr lang="es-MX" sz="2000" b="1" dirty="0"/>
        </a:p>
      </dgm:t>
    </dgm:pt>
    <dgm:pt modelId="{0561E93A-368F-4726-A7E3-30CA553E1452}" type="parTrans" cxnId="{DA3D6890-AA2B-4A9D-B5C8-4B08BC339B41}">
      <dgm:prSet/>
      <dgm:spPr/>
      <dgm:t>
        <a:bodyPr/>
        <a:lstStyle/>
        <a:p>
          <a:endParaRPr lang="es-MX"/>
        </a:p>
      </dgm:t>
    </dgm:pt>
    <dgm:pt modelId="{FD92E3A6-E830-4EA1-8B08-96E0F834B24A}" type="sibTrans" cxnId="{DA3D6890-AA2B-4A9D-B5C8-4B08BC339B41}">
      <dgm:prSet/>
      <dgm:spPr/>
      <dgm:t>
        <a:bodyPr/>
        <a:lstStyle/>
        <a:p>
          <a:endParaRPr lang="es-MX"/>
        </a:p>
      </dgm:t>
    </dgm:pt>
    <dgm:pt modelId="{40CC65A4-577F-41A3-AB0B-3DFA98D43C8C}" type="pres">
      <dgm:prSet presAssocID="{A7E6BE09-77A0-42D8-A435-82C83A4299C0}" presName="Name0" presStyleCnt="0">
        <dgm:presLayoutVars>
          <dgm:dir/>
          <dgm:animLvl val="lvl"/>
          <dgm:resizeHandles val="exact"/>
        </dgm:presLayoutVars>
      </dgm:prSet>
      <dgm:spPr/>
      <dgm:t>
        <a:bodyPr/>
        <a:lstStyle/>
        <a:p>
          <a:endParaRPr lang="es-MX"/>
        </a:p>
      </dgm:t>
    </dgm:pt>
    <dgm:pt modelId="{A6672276-7A23-4F85-BF3E-F17E58C92E84}" type="pres">
      <dgm:prSet presAssocID="{45CA9766-D00D-4711-9CF3-457E05A19DF7}" presName="linNode" presStyleCnt="0"/>
      <dgm:spPr/>
      <dgm:t>
        <a:bodyPr/>
        <a:lstStyle/>
        <a:p>
          <a:endParaRPr lang="es-MX"/>
        </a:p>
      </dgm:t>
    </dgm:pt>
    <dgm:pt modelId="{9060ED8D-D233-425E-ABA9-A52A40D0DB25}" type="pres">
      <dgm:prSet presAssocID="{45CA9766-D00D-4711-9CF3-457E05A19DF7}" presName="parentText" presStyleLbl="node1" presStyleIdx="0" presStyleCnt="4" custScaleX="81818" custScaleY="78697" custLinFactNeighborX="-6534">
        <dgm:presLayoutVars>
          <dgm:chMax val="1"/>
          <dgm:bulletEnabled val="1"/>
        </dgm:presLayoutVars>
      </dgm:prSet>
      <dgm:spPr/>
      <dgm:t>
        <a:bodyPr/>
        <a:lstStyle/>
        <a:p>
          <a:endParaRPr lang="es-MX"/>
        </a:p>
      </dgm:t>
    </dgm:pt>
    <dgm:pt modelId="{1D84F76F-D48A-45A3-8624-45F4FC16F802}" type="pres">
      <dgm:prSet presAssocID="{45CA9766-D00D-4711-9CF3-457E05A19DF7}" presName="descendantText" presStyleLbl="alignAccFollowNode1" presStyleIdx="0" presStyleCnt="4" custScaleX="108543" custLinFactNeighborX="-3210" custLinFactNeighborY="-6387">
        <dgm:presLayoutVars>
          <dgm:bulletEnabled val="1"/>
        </dgm:presLayoutVars>
      </dgm:prSet>
      <dgm:spPr/>
      <dgm:t>
        <a:bodyPr/>
        <a:lstStyle/>
        <a:p>
          <a:endParaRPr lang="es-MX"/>
        </a:p>
      </dgm:t>
    </dgm:pt>
    <dgm:pt modelId="{99050E97-940B-4877-ACCC-1965AB73294C}" type="pres">
      <dgm:prSet presAssocID="{DB05C5AE-962C-434A-9CFF-F0A255C539D6}" presName="sp" presStyleCnt="0"/>
      <dgm:spPr/>
      <dgm:t>
        <a:bodyPr/>
        <a:lstStyle/>
        <a:p>
          <a:endParaRPr lang="es-MX"/>
        </a:p>
      </dgm:t>
    </dgm:pt>
    <dgm:pt modelId="{284FE56A-F744-4186-86FF-7E3BDE13EA2B}" type="pres">
      <dgm:prSet presAssocID="{E106AF5A-4B0F-47A1-8CFE-E4E12872B2B3}" presName="linNode" presStyleCnt="0"/>
      <dgm:spPr/>
      <dgm:t>
        <a:bodyPr/>
        <a:lstStyle/>
        <a:p>
          <a:endParaRPr lang="es-MX"/>
        </a:p>
      </dgm:t>
    </dgm:pt>
    <dgm:pt modelId="{C5611A0C-F654-4D47-A2E3-369E5A8F5092}" type="pres">
      <dgm:prSet presAssocID="{E106AF5A-4B0F-47A1-8CFE-E4E12872B2B3}" presName="parentText" presStyleLbl="node1" presStyleIdx="1" presStyleCnt="4" custScaleX="81818" custScaleY="82077" custLinFactNeighborX="-6534">
        <dgm:presLayoutVars>
          <dgm:chMax val="1"/>
          <dgm:bulletEnabled val="1"/>
        </dgm:presLayoutVars>
      </dgm:prSet>
      <dgm:spPr/>
      <dgm:t>
        <a:bodyPr/>
        <a:lstStyle/>
        <a:p>
          <a:endParaRPr lang="es-MX"/>
        </a:p>
      </dgm:t>
    </dgm:pt>
    <dgm:pt modelId="{1531BB71-92EA-4C0C-B85A-67A761617D99}" type="pres">
      <dgm:prSet presAssocID="{E106AF5A-4B0F-47A1-8CFE-E4E12872B2B3}" presName="descendantText" presStyleLbl="alignAccFollowNode1" presStyleIdx="1" presStyleCnt="4" custScaleX="108523" custLinFactNeighborX="-2507" custLinFactNeighborY="347">
        <dgm:presLayoutVars>
          <dgm:bulletEnabled val="1"/>
        </dgm:presLayoutVars>
      </dgm:prSet>
      <dgm:spPr/>
      <dgm:t>
        <a:bodyPr/>
        <a:lstStyle/>
        <a:p>
          <a:endParaRPr lang="es-MX"/>
        </a:p>
      </dgm:t>
    </dgm:pt>
    <dgm:pt modelId="{DEDAB6CF-24F0-4687-B99F-17FD0BBD306C}" type="pres">
      <dgm:prSet presAssocID="{55C86DA7-1BCF-4FD5-9E27-98C1DD8B5B98}" presName="sp" presStyleCnt="0"/>
      <dgm:spPr/>
      <dgm:t>
        <a:bodyPr/>
        <a:lstStyle/>
        <a:p>
          <a:endParaRPr lang="es-MX"/>
        </a:p>
      </dgm:t>
    </dgm:pt>
    <dgm:pt modelId="{6B5DAF05-BEB7-4362-A0B6-9F23AA5E3948}" type="pres">
      <dgm:prSet presAssocID="{0F8624C2-BB11-4098-8459-784E78D69D74}" presName="linNode" presStyleCnt="0"/>
      <dgm:spPr/>
      <dgm:t>
        <a:bodyPr/>
        <a:lstStyle/>
        <a:p>
          <a:endParaRPr lang="es-MX"/>
        </a:p>
      </dgm:t>
    </dgm:pt>
    <dgm:pt modelId="{A61D7738-CF07-45ED-BA5F-B7BA66AC0EE6}" type="pres">
      <dgm:prSet presAssocID="{0F8624C2-BB11-4098-8459-784E78D69D74}" presName="parentText" presStyleLbl="node1" presStyleIdx="2" presStyleCnt="4" custScaleX="81819" custScaleY="78534" custLinFactNeighborX="-6534">
        <dgm:presLayoutVars>
          <dgm:chMax val="1"/>
          <dgm:bulletEnabled val="1"/>
        </dgm:presLayoutVars>
      </dgm:prSet>
      <dgm:spPr/>
      <dgm:t>
        <a:bodyPr/>
        <a:lstStyle/>
        <a:p>
          <a:endParaRPr lang="es-MX"/>
        </a:p>
      </dgm:t>
    </dgm:pt>
    <dgm:pt modelId="{F10AC7DE-E168-439D-95E0-F2912074BC8E}" type="pres">
      <dgm:prSet presAssocID="{0F8624C2-BB11-4098-8459-784E78D69D74}" presName="descendantText" presStyleLbl="alignAccFollowNode1" presStyleIdx="2" presStyleCnt="4" custScaleX="107995" custLinFactNeighborX="-1497">
        <dgm:presLayoutVars>
          <dgm:bulletEnabled val="1"/>
        </dgm:presLayoutVars>
      </dgm:prSet>
      <dgm:spPr/>
      <dgm:t>
        <a:bodyPr/>
        <a:lstStyle/>
        <a:p>
          <a:endParaRPr lang="es-MX"/>
        </a:p>
      </dgm:t>
    </dgm:pt>
    <dgm:pt modelId="{F58F6FA5-E75A-414E-ABE5-4B723400FD0D}" type="pres">
      <dgm:prSet presAssocID="{00AC3468-1953-4C1C-8773-81D90ADF70C2}" presName="sp" presStyleCnt="0"/>
      <dgm:spPr/>
      <dgm:t>
        <a:bodyPr/>
        <a:lstStyle/>
        <a:p>
          <a:endParaRPr lang="es-MX"/>
        </a:p>
      </dgm:t>
    </dgm:pt>
    <dgm:pt modelId="{8EA76FCB-568E-4D2B-9C22-61953AF90965}" type="pres">
      <dgm:prSet presAssocID="{04314E15-9FDB-408B-90D0-6AD2C363A813}" presName="linNode" presStyleCnt="0"/>
      <dgm:spPr/>
      <dgm:t>
        <a:bodyPr/>
        <a:lstStyle/>
        <a:p>
          <a:endParaRPr lang="es-MX"/>
        </a:p>
      </dgm:t>
    </dgm:pt>
    <dgm:pt modelId="{09E9FBC7-64C9-4C7C-9B02-F433B3CFFD64}" type="pres">
      <dgm:prSet presAssocID="{04314E15-9FDB-408B-90D0-6AD2C363A813}" presName="parentText" presStyleLbl="node1" presStyleIdx="3" presStyleCnt="4" custScaleX="81818" custScaleY="80453" custLinFactNeighborX="-6534">
        <dgm:presLayoutVars>
          <dgm:chMax val="1"/>
          <dgm:bulletEnabled val="1"/>
        </dgm:presLayoutVars>
      </dgm:prSet>
      <dgm:spPr/>
      <dgm:t>
        <a:bodyPr/>
        <a:lstStyle/>
        <a:p>
          <a:endParaRPr lang="es-MX"/>
        </a:p>
      </dgm:t>
    </dgm:pt>
    <dgm:pt modelId="{5E390121-7454-41AE-AC76-982044743DF8}" type="pres">
      <dgm:prSet presAssocID="{04314E15-9FDB-408B-90D0-6AD2C363A813}" presName="descendantText" presStyleLbl="alignAccFollowNode1" presStyleIdx="3" presStyleCnt="4" custScaleX="109680" custScaleY="115917" custLinFactNeighborX="-4022" custLinFactNeighborY="548">
        <dgm:presLayoutVars>
          <dgm:bulletEnabled val="1"/>
        </dgm:presLayoutVars>
      </dgm:prSet>
      <dgm:spPr/>
      <dgm:t>
        <a:bodyPr/>
        <a:lstStyle/>
        <a:p>
          <a:endParaRPr lang="es-MX"/>
        </a:p>
      </dgm:t>
    </dgm:pt>
  </dgm:ptLst>
  <dgm:cxnLst>
    <dgm:cxn modelId="{AF62D137-4405-4C8A-A3D2-2ECBE0ADBFE0}" type="presOf" srcId="{70281F1B-362D-40DD-97CB-9022ED33C34B}" destId="{5E390121-7454-41AE-AC76-982044743DF8}" srcOrd="0" destOrd="0" presId="urn:microsoft.com/office/officeart/2005/8/layout/vList5"/>
    <dgm:cxn modelId="{2177B6F7-4B92-4E9A-9C19-F7316E1A9977}" srcId="{A7E6BE09-77A0-42D8-A435-82C83A4299C0}" destId="{04314E15-9FDB-408B-90D0-6AD2C363A813}" srcOrd="3" destOrd="0" parTransId="{25DFF5A4-5D72-408E-A295-ABCB4AA2207A}" sibTransId="{D3BE6C2A-1D58-4EDF-8F90-806C63DE0B2D}"/>
    <dgm:cxn modelId="{0563A979-21C4-4000-88D3-58F4F58DD3D9}" srcId="{A7E6BE09-77A0-42D8-A435-82C83A4299C0}" destId="{E106AF5A-4B0F-47A1-8CFE-E4E12872B2B3}" srcOrd="1" destOrd="0" parTransId="{AE4F96FB-6701-49FE-B477-8717C71EE49E}" sibTransId="{55C86DA7-1BCF-4FD5-9E27-98C1DD8B5B98}"/>
    <dgm:cxn modelId="{48381C23-05B8-45D7-82E7-0AE1C3ABCA56}" type="presOf" srcId="{DF8CBA9A-8ED1-446B-BE97-6B713842909E}" destId="{1D84F76F-D48A-45A3-8624-45F4FC16F802}" srcOrd="0" destOrd="0" presId="urn:microsoft.com/office/officeart/2005/8/layout/vList5"/>
    <dgm:cxn modelId="{ECCBF852-3E60-4E4E-9555-B84BE2552A56}" srcId="{0F8624C2-BB11-4098-8459-784E78D69D74}" destId="{030AED93-3D5F-478F-9128-FBC36B2F24AF}" srcOrd="0" destOrd="0" parTransId="{F11D5210-9064-4FF8-970D-23D87BC07CD9}" sibTransId="{90E87EC0-FCDF-4344-90CA-615CE40D7105}"/>
    <dgm:cxn modelId="{B98313ED-759A-4BEF-A6D8-DBED2B95ADB1}" type="presOf" srcId="{45CA9766-D00D-4711-9CF3-457E05A19DF7}" destId="{9060ED8D-D233-425E-ABA9-A52A40D0DB25}" srcOrd="0" destOrd="0" presId="urn:microsoft.com/office/officeart/2005/8/layout/vList5"/>
    <dgm:cxn modelId="{C1DA155B-D731-4058-A642-90E32C636641}" srcId="{E106AF5A-4B0F-47A1-8CFE-E4E12872B2B3}" destId="{607700B8-2A48-4D45-A544-B4083288BD8A}" srcOrd="0" destOrd="0" parTransId="{5F14A52A-44C5-4E20-A203-9548DE2FF47B}" sibTransId="{3EA9111C-5533-4A94-A5F6-34BD390E6D24}"/>
    <dgm:cxn modelId="{D92BE56F-58D0-4D88-A95E-885E493F04E0}" srcId="{A7E6BE09-77A0-42D8-A435-82C83A4299C0}" destId="{0F8624C2-BB11-4098-8459-784E78D69D74}" srcOrd="2" destOrd="0" parTransId="{462160F8-E7FD-48DB-9AF8-F1216067E72D}" sibTransId="{00AC3468-1953-4C1C-8773-81D90ADF70C2}"/>
    <dgm:cxn modelId="{6DA43C12-0167-4735-BE20-90ABF21DF181}" type="presOf" srcId="{E106AF5A-4B0F-47A1-8CFE-E4E12872B2B3}" destId="{C5611A0C-F654-4D47-A2E3-369E5A8F5092}" srcOrd="0" destOrd="0" presId="urn:microsoft.com/office/officeart/2005/8/layout/vList5"/>
    <dgm:cxn modelId="{DA3D6890-AA2B-4A9D-B5C8-4B08BC339B41}" srcId="{04314E15-9FDB-408B-90D0-6AD2C363A813}" destId="{70281F1B-362D-40DD-97CB-9022ED33C34B}" srcOrd="0" destOrd="0" parTransId="{0561E93A-368F-4726-A7E3-30CA553E1452}" sibTransId="{FD92E3A6-E830-4EA1-8B08-96E0F834B24A}"/>
    <dgm:cxn modelId="{298AC113-A41F-4FAE-B859-C373500B23E0}" type="presOf" srcId="{A7E6BE09-77A0-42D8-A435-82C83A4299C0}" destId="{40CC65A4-577F-41A3-AB0B-3DFA98D43C8C}" srcOrd="0" destOrd="0" presId="urn:microsoft.com/office/officeart/2005/8/layout/vList5"/>
    <dgm:cxn modelId="{4EC0F1C4-8B97-4E29-9888-0E2F83091C15}" type="presOf" srcId="{0F8624C2-BB11-4098-8459-784E78D69D74}" destId="{A61D7738-CF07-45ED-BA5F-B7BA66AC0EE6}" srcOrd="0" destOrd="0" presId="urn:microsoft.com/office/officeart/2005/8/layout/vList5"/>
    <dgm:cxn modelId="{D3DA30A9-962B-49B2-AEBB-6456680D9204}" type="presOf" srcId="{030AED93-3D5F-478F-9128-FBC36B2F24AF}" destId="{F10AC7DE-E168-439D-95E0-F2912074BC8E}" srcOrd="0" destOrd="0" presId="urn:microsoft.com/office/officeart/2005/8/layout/vList5"/>
    <dgm:cxn modelId="{5DC99ECB-7378-4CAB-8EC9-203510D45709}" srcId="{45CA9766-D00D-4711-9CF3-457E05A19DF7}" destId="{DF8CBA9A-8ED1-446B-BE97-6B713842909E}" srcOrd="0" destOrd="0" parTransId="{A29BED1A-FA6B-4320-AC30-CD24224DAF2A}" sibTransId="{E2B84E12-92B6-49F8-8CDC-056653435C83}"/>
    <dgm:cxn modelId="{9D517451-4FBE-4D67-86A3-550B21814022}" type="presOf" srcId="{607700B8-2A48-4D45-A544-B4083288BD8A}" destId="{1531BB71-92EA-4C0C-B85A-67A761617D99}" srcOrd="0" destOrd="0" presId="urn:microsoft.com/office/officeart/2005/8/layout/vList5"/>
    <dgm:cxn modelId="{9D3E72F1-9715-4A1D-83A7-5B67FDAA25C4}" type="presOf" srcId="{04314E15-9FDB-408B-90D0-6AD2C363A813}" destId="{09E9FBC7-64C9-4C7C-9B02-F433B3CFFD64}" srcOrd="0" destOrd="0" presId="urn:microsoft.com/office/officeart/2005/8/layout/vList5"/>
    <dgm:cxn modelId="{B5011AC9-5787-40CC-9491-D6930506F94B}" srcId="{A7E6BE09-77A0-42D8-A435-82C83A4299C0}" destId="{45CA9766-D00D-4711-9CF3-457E05A19DF7}" srcOrd="0" destOrd="0" parTransId="{5D503ED4-AA39-4595-B248-503A59F2E586}" sibTransId="{DB05C5AE-962C-434A-9CFF-F0A255C539D6}"/>
    <dgm:cxn modelId="{852CE250-B012-446A-AC19-8895B49FD641}" type="presParOf" srcId="{40CC65A4-577F-41A3-AB0B-3DFA98D43C8C}" destId="{A6672276-7A23-4F85-BF3E-F17E58C92E84}" srcOrd="0" destOrd="0" presId="urn:microsoft.com/office/officeart/2005/8/layout/vList5"/>
    <dgm:cxn modelId="{2B0F29B0-4A05-4224-AE1F-FBC431A79317}" type="presParOf" srcId="{A6672276-7A23-4F85-BF3E-F17E58C92E84}" destId="{9060ED8D-D233-425E-ABA9-A52A40D0DB25}" srcOrd="0" destOrd="0" presId="urn:microsoft.com/office/officeart/2005/8/layout/vList5"/>
    <dgm:cxn modelId="{6C26F57A-3B7A-4A71-9D1B-4A89D4DB4848}" type="presParOf" srcId="{A6672276-7A23-4F85-BF3E-F17E58C92E84}" destId="{1D84F76F-D48A-45A3-8624-45F4FC16F802}" srcOrd="1" destOrd="0" presId="urn:microsoft.com/office/officeart/2005/8/layout/vList5"/>
    <dgm:cxn modelId="{26BA7239-0524-4C08-939C-3437F70821FA}" type="presParOf" srcId="{40CC65A4-577F-41A3-AB0B-3DFA98D43C8C}" destId="{99050E97-940B-4877-ACCC-1965AB73294C}" srcOrd="1" destOrd="0" presId="urn:microsoft.com/office/officeart/2005/8/layout/vList5"/>
    <dgm:cxn modelId="{D70FEBF2-3287-4BD5-87FE-2AF977C204F8}" type="presParOf" srcId="{40CC65A4-577F-41A3-AB0B-3DFA98D43C8C}" destId="{284FE56A-F744-4186-86FF-7E3BDE13EA2B}" srcOrd="2" destOrd="0" presId="urn:microsoft.com/office/officeart/2005/8/layout/vList5"/>
    <dgm:cxn modelId="{D8AD11FA-967F-4C1C-8954-A132C904D3E2}" type="presParOf" srcId="{284FE56A-F744-4186-86FF-7E3BDE13EA2B}" destId="{C5611A0C-F654-4D47-A2E3-369E5A8F5092}" srcOrd="0" destOrd="0" presId="urn:microsoft.com/office/officeart/2005/8/layout/vList5"/>
    <dgm:cxn modelId="{BBAE89B2-5376-4396-B0A3-30922CE084A2}" type="presParOf" srcId="{284FE56A-F744-4186-86FF-7E3BDE13EA2B}" destId="{1531BB71-92EA-4C0C-B85A-67A761617D99}" srcOrd="1" destOrd="0" presId="urn:microsoft.com/office/officeart/2005/8/layout/vList5"/>
    <dgm:cxn modelId="{D11353C5-1E6E-4475-A70A-A0474BCC1704}" type="presParOf" srcId="{40CC65A4-577F-41A3-AB0B-3DFA98D43C8C}" destId="{DEDAB6CF-24F0-4687-B99F-17FD0BBD306C}" srcOrd="3" destOrd="0" presId="urn:microsoft.com/office/officeart/2005/8/layout/vList5"/>
    <dgm:cxn modelId="{14F2D7E6-87A5-49B6-946F-2161217BF5EE}" type="presParOf" srcId="{40CC65A4-577F-41A3-AB0B-3DFA98D43C8C}" destId="{6B5DAF05-BEB7-4362-A0B6-9F23AA5E3948}" srcOrd="4" destOrd="0" presId="urn:microsoft.com/office/officeart/2005/8/layout/vList5"/>
    <dgm:cxn modelId="{FACBDF5E-7B1E-45C4-B694-F753FCF6976B}" type="presParOf" srcId="{6B5DAF05-BEB7-4362-A0B6-9F23AA5E3948}" destId="{A61D7738-CF07-45ED-BA5F-B7BA66AC0EE6}" srcOrd="0" destOrd="0" presId="urn:microsoft.com/office/officeart/2005/8/layout/vList5"/>
    <dgm:cxn modelId="{91EF3CAF-DA2F-435D-8150-2E4AB60A0CCE}" type="presParOf" srcId="{6B5DAF05-BEB7-4362-A0B6-9F23AA5E3948}" destId="{F10AC7DE-E168-439D-95E0-F2912074BC8E}" srcOrd="1" destOrd="0" presId="urn:microsoft.com/office/officeart/2005/8/layout/vList5"/>
    <dgm:cxn modelId="{DA2978C0-13CC-4B83-BFDB-C43350299A30}" type="presParOf" srcId="{40CC65A4-577F-41A3-AB0B-3DFA98D43C8C}" destId="{F58F6FA5-E75A-414E-ABE5-4B723400FD0D}" srcOrd="5" destOrd="0" presId="urn:microsoft.com/office/officeart/2005/8/layout/vList5"/>
    <dgm:cxn modelId="{CA757E45-5EAF-43AE-8130-A3DA38E6A771}" type="presParOf" srcId="{40CC65A4-577F-41A3-AB0B-3DFA98D43C8C}" destId="{8EA76FCB-568E-4D2B-9C22-61953AF90965}" srcOrd="6" destOrd="0" presId="urn:microsoft.com/office/officeart/2005/8/layout/vList5"/>
    <dgm:cxn modelId="{BDAC09BC-614A-40EF-8AF3-C8B87ED79F74}" type="presParOf" srcId="{8EA76FCB-568E-4D2B-9C22-61953AF90965}" destId="{09E9FBC7-64C9-4C7C-9B02-F433B3CFFD64}" srcOrd="0" destOrd="0" presId="urn:microsoft.com/office/officeart/2005/8/layout/vList5"/>
    <dgm:cxn modelId="{32400FD8-D48F-4691-A064-23194EE24B5E}" type="presParOf" srcId="{8EA76FCB-568E-4D2B-9C22-61953AF90965}" destId="{5E390121-7454-41AE-AC76-982044743DF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3D760-0735-46D1-B110-39FB2872F263}" type="doc">
      <dgm:prSet loTypeId="urn:microsoft.com/office/officeart/2009/3/layout/HorizontalOrganizationChart" loCatId="hierarchy" qsTypeId="urn:microsoft.com/office/officeart/2005/8/quickstyle/simple5" qsCatId="simple" csTypeId="urn:microsoft.com/office/officeart/2005/8/colors/accent6_3" csCatId="accent6" phldr="1"/>
      <dgm:spPr/>
      <dgm:t>
        <a:bodyPr/>
        <a:lstStyle/>
        <a:p>
          <a:endParaRPr lang="es-MX"/>
        </a:p>
      </dgm:t>
    </dgm:pt>
    <dgm:pt modelId="{8F593DC6-6D71-42B7-A936-9AFEB97BB1D6}">
      <dgm:prSet phldrT="[Texto]" custT="1"/>
      <dgm:spPr/>
      <dgm:t>
        <a:bodyPr/>
        <a:lstStyle/>
        <a:p>
          <a:r>
            <a:rPr lang="es-MX" sz="2000" b="1" dirty="0" smtClean="0">
              <a:latin typeface="Arial" panose="020B0604020202020204" pitchFamily="34" charset="0"/>
              <a:cs typeface="Arial" panose="020B0604020202020204" pitchFamily="34" charset="0"/>
            </a:rPr>
            <a:t>Protección de datos personales</a:t>
          </a:r>
          <a:endParaRPr lang="es-MX" sz="2000" b="1" dirty="0">
            <a:latin typeface="Arial" panose="020B0604020202020204" pitchFamily="34" charset="0"/>
            <a:cs typeface="Arial" panose="020B0604020202020204" pitchFamily="34" charset="0"/>
          </a:endParaRPr>
        </a:p>
      </dgm:t>
    </dgm:pt>
    <dgm:pt modelId="{C6C08F67-922A-41FE-8DE6-F946E8F92160}" type="parTrans" cxnId="{0E78E661-8CB4-4068-A733-5A656B14E49C}">
      <dgm:prSet/>
      <dgm:spPr/>
      <dgm:t>
        <a:bodyPr/>
        <a:lstStyle/>
        <a:p>
          <a:endParaRPr lang="es-MX">
            <a:solidFill>
              <a:schemeClr val="tx1"/>
            </a:solidFill>
          </a:endParaRPr>
        </a:p>
      </dgm:t>
    </dgm:pt>
    <dgm:pt modelId="{038B2134-52DA-4CCE-BAB1-6D1FDAC1BD47}" type="sibTrans" cxnId="{0E78E661-8CB4-4068-A733-5A656B14E49C}">
      <dgm:prSet/>
      <dgm:spPr/>
      <dgm:t>
        <a:bodyPr/>
        <a:lstStyle/>
        <a:p>
          <a:endParaRPr lang="es-MX">
            <a:solidFill>
              <a:schemeClr val="tx1"/>
            </a:solidFill>
          </a:endParaRPr>
        </a:p>
      </dgm:t>
    </dgm:pt>
    <dgm:pt modelId="{683F9B7C-FFD8-476C-BC95-C4533F5FEDA7}">
      <dgm:prSet phldrT="[Texto]" custT="1"/>
      <dgm:spPr/>
      <dgm:t>
        <a:bodyPr/>
        <a:lstStyle/>
        <a:p>
          <a:r>
            <a:rPr lang="es-MX" sz="2400" b="1" smtClean="0">
              <a:latin typeface="Arial" panose="020B0604020202020204" pitchFamily="34" charset="0"/>
              <a:cs typeface="Arial" panose="020B0604020202020204" pitchFamily="34" charset="0"/>
            </a:rPr>
            <a:t>Sector público</a:t>
          </a:r>
          <a:endParaRPr lang="es-MX" sz="2400" b="1" dirty="0">
            <a:latin typeface="Arial" panose="020B0604020202020204" pitchFamily="34" charset="0"/>
            <a:cs typeface="Arial" panose="020B0604020202020204" pitchFamily="34" charset="0"/>
          </a:endParaRPr>
        </a:p>
      </dgm:t>
    </dgm:pt>
    <dgm:pt modelId="{133F8ED3-4886-4BFF-9612-004647D74EC8}" type="parTrans" cxnId="{C1C8FF09-CC89-4FE5-8B5F-E1711F698E1D}">
      <dgm:prSet/>
      <dgm:spPr/>
      <dgm:t>
        <a:bodyPr/>
        <a:lstStyle/>
        <a:p>
          <a:endParaRPr lang="es-MX">
            <a:solidFill>
              <a:schemeClr val="tx1"/>
            </a:solidFill>
          </a:endParaRPr>
        </a:p>
      </dgm:t>
    </dgm:pt>
    <dgm:pt modelId="{B0C27FDA-7CF9-4312-8372-C3D98E3FEA84}" type="sibTrans" cxnId="{C1C8FF09-CC89-4FE5-8B5F-E1711F698E1D}">
      <dgm:prSet/>
      <dgm:spPr/>
      <dgm:t>
        <a:bodyPr/>
        <a:lstStyle/>
        <a:p>
          <a:endParaRPr lang="es-MX">
            <a:solidFill>
              <a:schemeClr val="tx1"/>
            </a:solidFill>
          </a:endParaRPr>
        </a:p>
      </dgm:t>
    </dgm:pt>
    <dgm:pt modelId="{76A45A3A-264C-400C-A035-947CE4739B88}">
      <dgm:prSet phldrT="[Texto]" custT="1"/>
      <dgm:spPr/>
      <dgm:t>
        <a:bodyPr/>
        <a:lstStyle/>
        <a:p>
          <a:r>
            <a:rPr lang="es-MX" sz="1500" b="1" dirty="0" smtClean="0">
              <a:latin typeface="Arial" panose="020B0604020202020204" pitchFamily="34" charset="0"/>
              <a:cs typeface="Arial" panose="020B0604020202020204" pitchFamily="34" charset="0"/>
            </a:rPr>
            <a:t>Federal </a:t>
          </a:r>
        </a:p>
        <a:p>
          <a:r>
            <a:rPr lang="es-MX" sz="1500" b="1" dirty="0" smtClean="0">
              <a:latin typeface="Arial" panose="020B0604020202020204" pitchFamily="34" charset="0"/>
              <a:cs typeface="Arial" panose="020B0604020202020204" pitchFamily="34" charset="0"/>
            </a:rPr>
            <a:t>Ley General de Protección de Datos Personales en posesión de Sujetos Obligados</a:t>
          </a:r>
          <a:endParaRPr lang="es-MX" sz="1500" b="1" dirty="0">
            <a:latin typeface="Arial" panose="020B0604020202020204" pitchFamily="34" charset="0"/>
            <a:cs typeface="Arial" panose="020B0604020202020204" pitchFamily="34" charset="0"/>
          </a:endParaRPr>
        </a:p>
      </dgm:t>
    </dgm:pt>
    <dgm:pt modelId="{313BA8B4-DAFD-4B28-BE31-A14F07A069BE}" type="parTrans" cxnId="{B02F2B7C-EF4A-4DCE-8F0B-6191758E0047}">
      <dgm:prSet/>
      <dgm:spPr/>
      <dgm:t>
        <a:bodyPr/>
        <a:lstStyle/>
        <a:p>
          <a:endParaRPr lang="es-MX">
            <a:solidFill>
              <a:schemeClr val="tx1"/>
            </a:solidFill>
          </a:endParaRPr>
        </a:p>
      </dgm:t>
    </dgm:pt>
    <dgm:pt modelId="{4AB4B218-3E3B-4B34-B8DF-2391B6BC342D}" type="sibTrans" cxnId="{B02F2B7C-EF4A-4DCE-8F0B-6191758E0047}">
      <dgm:prSet/>
      <dgm:spPr/>
      <dgm:t>
        <a:bodyPr/>
        <a:lstStyle/>
        <a:p>
          <a:endParaRPr lang="es-MX">
            <a:solidFill>
              <a:schemeClr val="tx1"/>
            </a:solidFill>
          </a:endParaRPr>
        </a:p>
      </dgm:t>
    </dgm:pt>
    <dgm:pt modelId="{8A4E1F96-21F7-4C41-A8DF-8A5E6EB439E0}">
      <dgm:prSet phldrT="[Texto]" custT="1"/>
      <dgm:spPr/>
      <dgm:t>
        <a:bodyPr/>
        <a:lstStyle/>
        <a:p>
          <a:r>
            <a:rPr lang="es-MX" sz="1500" b="1" dirty="0" smtClean="0">
              <a:latin typeface="Arial" panose="020B0604020202020204" pitchFamily="34" charset="0"/>
              <a:cs typeface="Arial" panose="020B0604020202020204" pitchFamily="34" charset="0"/>
            </a:rPr>
            <a:t>Local</a:t>
          </a:r>
        </a:p>
        <a:p>
          <a:r>
            <a:rPr lang="es-MX" sz="1500" b="1" dirty="0" smtClean="0">
              <a:latin typeface="Arial" panose="020B0604020202020204" pitchFamily="34" charset="0"/>
              <a:cs typeface="Arial" panose="020B0604020202020204" pitchFamily="34" charset="0"/>
            </a:rPr>
            <a:t>Ley 316 de Protección de Datos Personales en posesión de Sujetos Obligados</a:t>
          </a:r>
          <a:endParaRPr lang="es-MX" sz="1500" b="1" dirty="0">
            <a:latin typeface="Arial" panose="020B0604020202020204" pitchFamily="34" charset="0"/>
            <a:cs typeface="Arial" panose="020B0604020202020204" pitchFamily="34" charset="0"/>
          </a:endParaRPr>
        </a:p>
      </dgm:t>
    </dgm:pt>
    <dgm:pt modelId="{0E5F5993-C867-470E-8013-225428CC9863}" type="parTrans" cxnId="{9F6B68C5-6EDB-497B-B44A-38975EA5C906}">
      <dgm:prSet/>
      <dgm:spPr/>
      <dgm:t>
        <a:bodyPr/>
        <a:lstStyle/>
        <a:p>
          <a:endParaRPr lang="es-MX">
            <a:solidFill>
              <a:schemeClr val="tx1"/>
            </a:solidFill>
          </a:endParaRPr>
        </a:p>
      </dgm:t>
    </dgm:pt>
    <dgm:pt modelId="{18D02FE4-5DF5-4778-8DE4-1D5E4636BB58}" type="sibTrans" cxnId="{9F6B68C5-6EDB-497B-B44A-38975EA5C906}">
      <dgm:prSet/>
      <dgm:spPr/>
      <dgm:t>
        <a:bodyPr/>
        <a:lstStyle/>
        <a:p>
          <a:endParaRPr lang="es-MX">
            <a:solidFill>
              <a:schemeClr val="tx1"/>
            </a:solidFill>
          </a:endParaRPr>
        </a:p>
      </dgm:t>
    </dgm:pt>
    <dgm:pt modelId="{3FC98BD4-73CD-4495-A782-90F8CD435B5C}">
      <dgm:prSet phldrT="[Texto]" custT="1"/>
      <dgm:spPr/>
      <dgm:t>
        <a:bodyPr/>
        <a:lstStyle/>
        <a:p>
          <a:r>
            <a:rPr lang="es-MX" sz="2400" b="1" smtClean="0">
              <a:latin typeface="Arial" panose="020B0604020202020204" pitchFamily="34" charset="0"/>
              <a:cs typeface="Arial" panose="020B0604020202020204" pitchFamily="34" charset="0"/>
            </a:rPr>
            <a:t>Sector privado</a:t>
          </a:r>
          <a:endParaRPr lang="es-MX" sz="2400" b="1" dirty="0">
            <a:latin typeface="Arial" panose="020B0604020202020204" pitchFamily="34" charset="0"/>
            <a:cs typeface="Arial" panose="020B0604020202020204" pitchFamily="34" charset="0"/>
          </a:endParaRPr>
        </a:p>
      </dgm:t>
    </dgm:pt>
    <dgm:pt modelId="{A4ED3BFB-4235-4A75-ADAC-5ACB78784EFF}" type="parTrans" cxnId="{FCF6A366-3741-4287-94A0-AC260344D530}">
      <dgm:prSet/>
      <dgm:spPr/>
      <dgm:t>
        <a:bodyPr/>
        <a:lstStyle/>
        <a:p>
          <a:endParaRPr lang="es-MX">
            <a:solidFill>
              <a:schemeClr val="tx1"/>
            </a:solidFill>
          </a:endParaRPr>
        </a:p>
      </dgm:t>
    </dgm:pt>
    <dgm:pt modelId="{64CD7C9F-5B10-42BF-823A-725F9A95C281}" type="sibTrans" cxnId="{FCF6A366-3741-4287-94A0-AC260344D530}">
      <dgm:prSet/>
      <dgm:spPr/>
      <dgm:t>
        <a:bodyPr/>
        <a:lstStyle/>
        <a:p>
          <a:endParaRPr lang="es-MX">
            <a:solidFill>
              <a:schemeClr val="tx1"/>
            </a:solidFill>
          </a:endParaRPr>
        </a:p>
      </dgm:t>
    </dgm:pt>
    <dgm:pt modelId="{E81F6624-DE33-4EA1-9434-2C9CFAC94913}">
      <dgm:prSet phldrT="[Texto]" custT="1"/>
      <dgm:spPr/>
      <dgm:t>
        <a:bodyPr/>
        <a:lstStyle/>
        <a:p>
          <a:r>
            <a:rPr lang="es-MX" sz="1500" b="1" dirty="0" smtClean="0">
              <a:latin typeface="Arial" panose="020B0604020202020204" pitchFamily="34" charset="0"/>
              <a:cs typeface="Arial" panose="020B0604020202020204" pitchFamily="34" charset="0"/>
            </a:rPr>
            <a:t>Ley Federal de Protección de Datos Personales en posesión de Particulares</a:t>
          </a:r>
          <a:endParaRPr lang="es-MX" sz="1500" b="1" dirty="0">
            <a:latin typeface="Arial" panose="020B0604020202020204" pitchFamily="34" charset="0"/>
            <a:cs typeface="Arial" panose="020B0604020202020204" pitchFamily="34" charset="0"/>
          </a:endParaRPr>
        </a:p>
      </dgm:t>
    </dgm:pt>
    <dgm:pt modelId="{FBA1BEB4-18AE-4B58-906B-307BFAB518B6}" type="parTrans" cxnId="{E82CD538-1862-4839-BCF7-219AC07DD734}">
      <dgm:prSet/>
      <dgm:spPr/>
      <dgm:t>
        <a:bodyPr/>
        <a:lstStyle/>
        <a:p>
          <a:endParaRPr lang="es-MX">
            <a:solidFill>
              <a:schemeClr val="tx1"/>
            </a:solidFill>
          </a:endParaRPr>
        </a:p>
      </dgm:t>
    </dgm:pt>
    <dgm:pt modelId="{59B61624-CBF5-4678-833A-BEC36095D85B}" type="sibTrans" cxnId="{E82CD538-1862-4839-BCF7-219AC07DD734}">
      <dgm:prSet/>
      <dgm:spPr/>
      <dgm:t>
        <a:bodyPr/>
        <a:lstStyle/>
        <a:p>
          <a:endParaRPr lang="es-MX">
            <a:solidFill>
              <a:schemeClr val="tx1"/>
            </a:solidFill>
          </a:endParaRPr>
        </a:p>
      </dgm:t>
    </dgm:pt>
    <dgm:pt modelId="{CB194157-58E6-467D-A8B7-67E96DA27F02}" type="pres">
      <dgm:prSet presAssocID="{39D3D760-0735-46D1-B110-39FB2872F263}" presName="hierChild1" presStyleCnt="0">
        <dgm:presLayoutVars>
          <dgm:orgChart val="1"/>
          <dgm:chPref val="1"/>
          <dgm:dir/>
          <dgm:animOne val="branch"/>
          <dgm:animLvl val="lvl"/>
          <dgm:resizeHandles/>
        </dgm:presLayoutVars>
      </dgm:prSet>
      <dgm:spPr/>
      <dgm:t>
        <a:bodyPr/>
        <a:lstStyle/>
        <a:p>
          <a:endParaRPr lang="es-MX"/>
        </a:p>
      </dgm:t>
    </dgm:pt>
    <dgm:pt modelId="{389C103E-A60D-4599-9ACD-0F26B3450F0B}" type="pres">
      <dgm:prSet presAssocID="{8F593DC6-6D71-42B7-A936-9AFEB97BB1D6}" presName="hierRoot1" presStyleCnt="0">
        <dgm:presLayoutVars>
          <dgm:hierBranch val="init"/>
        </dgm:presLayoutVars>
      </dgm:prSet>
      <dgm:spPr/>
      <dgm:t>
        <a:bodyPr/>
        <a:lstStyle/>
        <a:p>
          <a:endParaRPr lang="es-MX"/>
        </a:p>
      </dgm:t>
    </dgm:pt>
    <dgm:pt modelId="{9E025175-F82B-474F-B241-1E217EC8852C}" type="pres">
      <dgm:prSet presAssocID="{8F593DC6-6D71-42B7-A936-9AFEB97BB1D6}" presName="rootComposite1" presStyleCnt="0"/>
      <dgm:spPr/>
      <dgm:t>
        <a:bodyPr/>
        <a:lstStyle/>
        <a:p>
          <a:endParaRPr lang="es-MX"/>
        </a:p>
      </dgm:t>
    </dgm:pt>
    <dgm:pt modelId="{5DCFDE25-F2F9-415F-9EA6-0F986893C6F9}" type="pres">
      <dgm:prSet presAssocID="{8F593DC6-6D71-42B7-A936-9AFEB97BB1D6}" presName="rootText1" presStyleLbl="node0" presStyleIdx="0" presStyleCnt="1">
        <dgm:presLayoutVars>
          <dgm:chPref val="3"/>
        </dgm:presLayoutVars>
      </dgm:prSet>
      <dgm:spPr/>
      <dgm:t>
        <a:bodyPr/>
        <a:lstStyle/>
        <a:p>
          <a:endParaRPr lang="es-MX"/>
        </a:p>
      </dgm:t>
    </dgm:pt>
    <dgm:pt modelId="{0E87CD1B-C50F-4DF0-A1D9-15371AB49035}" type="pres">
      <dgm:prSet presAssocID="{8F593DC6-6D71-42B7-A936-9AFEB97BB1D6}" presName="rootConnector1" presStyleLbl="node1" presStyleIdx="0" presStyleCnt="0"/>
      <dgm:spPr/>
      <dgm:t>
        <a:bodyPr/>
        <a:lstStyle/>
        <a:p>
          <a:endParaRPr lang="es-MX"/>
        </a:p>
      </dgm:t>
    </dgm:pt>
    <dgm:pt modelId="{A5DE2F17-8752-4428-BED0-5391AE6C688B}" type="pres">
      <dgm:prSet presAssocID="{8F593DC6-6D71-42B7-A936-9AFEB97BB1D6}" presName="hierChild2" presStyleCnt="0"/>
      <dgm:spPr/>
      <dgm:t>
        <a:bodyPr/>
        <a:lstStyle/>
        <a:p>
          <a:endParaRPr lang="es-MX"/>
        </a:p>
      </dgm:t>
    </dgm:pt>
    <dgm:pt modelId="{BDC0D9F9-60E0-4B90-83CE-44459552CABA}" type="pres">
      <dgm:prSet presAssocID="{133F8ED3-4886-4BFF-9612-004647D74EC8}" presName="Name64" presStyleLbl="parChTrans1D2" presStyleIdx="0" presStyleCnt="2"/>
      <dgm:spPr/>
      <dgm:t>
        <a:bodyPr/>
        <a:lstStyle/>
        <a:p>
          <a:endParaRPr lang="es-MX"/>
        </a:p>
      </dgm:t>
    </dgm:pt>
    <dgm:pt modelId="{962CFECB-60CD-418C-A0B9-DB1C64225A83}" type="pres">
      <dgm:prSet presAssocID="{683F9B7C-FFD8-476C-BC95-C4533F5FEDA7}" presName="hierRoot2" presStyleCnt="0">
        <dgm:presLayoutVars>
          <dgm:hierBranch val="init"/>
        </dgm:presLayoutVars>
      </dgm:prSet>
      <dgm:spPr/>
      <dgm:t>
        <a:bodyPr/>
        <a:lstStyle/>
        <a:p>
          <a:endParaRPr lang="es-MX"/>
        </a:p>
      </dgm:t>
    </dgm:pt>
    <dgm:pt modelId="{42534A5B-CF8B-4734-B0BA-C6476B894C59}" type="pres">
      <dgm:prSet presAssocID="{683F9B7C-FFD8-476C-BC95-C4533F5FEDA7}" presName="rootComposite" presStyleCnt="0"/>
      <dgm:spPr/>
      <dgm:t>
        <a:bodyPr/>
        <a:lstStyle/>
        <a:p>
          <a:endParaRPr lang="es-MX"/>
        </a:p>
      </dgm:t>
    </dgm:pt>
    <dgm:pt modelId="{A990284C-29C2-411C-BB81-A71762FFDC5C}" type="pres">
      <dgm:prSet presAssocID="{683F9B7C-FFD8-476C-BC95-C4533F5FEDA7}" presName="rootText" presStyleLbl="node2" presStyleIdx="0" presStyleCnt="2">
        <dgm:presLayoutVars>
          <dgm:chPref val="3"/>
        </dgm:presLayoutVars>
      </dgm:prSet>
      <dgm:spPr/>
      <dgm:t>
        <a:bodyPr/>
        <a:lstStyle/>
        <a:p>
          <a:endParaRPr lang="es-MX"/>
        </a:p>
      </dgm:t>
    </dgm:pt>
    <dgm:pt modelId="{04EA2807-6056-4CF3-9ACE-13A7F9D5B5DD}" type="pres">
      <dgm:prSet presAssocID="{683F9B7C-FFD8-476C-BC95-C4533F5FEDA7}" presName="rootConnector" presStyleLbl="node2" presStyleIdx="0" presStyleCnt="2"/>
      <dgm:spPr/>
      <dgm:t>
        <a:bodyPr/>
        <a:lstStyle/>
        <a:p>
          <a:endParaRPr lang="es-MX"/>
        </a:p>
      </dgm:t>
    </dgm:pt>
    <dgm:pt modelId="{6C02410F-D308-4446-9AAE-E3A4443AC4A5}" type="pres">
      <dgm:prSet presAssocID="{683F9B7C-FFD8-476C-BC95-C4533F5FEDA7}" presName="hierChild4" presStyleCnt="0"/>
      <dgm:spPr/>
      <dgm:t>
        <a:bodyPr/>
        <a:lstStyle/>
        <a:p>
          <a:endParaRPr lang="es-MX"/>
        </a:p>
      </dgm:t>
    </dgm:pt>
    <dgm:pt modelId="{DEBDA998-23C4-4ACC-A5DE-3800A61580AC}" type="pres">
      <dgm:prSet presAssocID="{313BA8B4-DAFD-4B28-BE31-A14F07A069BE}" presName="Name64" presStyleLbl="parChTrans1D3" presStyleIdx="0" presStyleCnt="3"/>
      <dgm:spPr/>
      <dgm:t>
        <a:bodyPr/>
        <a:lstStyle/>
        <a:p>
          <a:endParaRPr lang="es-MX"/>
        </a:p>
      </dgm:t>
    </dgm:pt>
    <dgm:pt modelId="{66048C6B-479A-407E-B289-1669181CE8C8}" type="pres">
      <dgm:prSet presAssocID="{76A45A3A-264C-400C-A035-947CE4739B88}" presName="hierRoot2" presStyleCnt="0">
        <dgm:presLayoutVars>
          <dgm:hierBranch val="init"/>
        </dgm:presLayoutVars>
      </dgm:prSet>
      <dgm:spPr/>
      <dgm:t>
        <a:bodyPr/>
        <a:lstStyle/>
        <a:p>
          <a:endParaRPr lang="es-MX"/>
        </a:p>
      </dgm:t>
    </dgm:pt>
    <dgm:pt modelId="{149BAE77-8E5A-4B02-87C7-E2B2E11A1E26}" type="pres">
      <dgm:prSet presAssocID="{76A45A3A-264C-400C-A035-947CE4739B88}" presName="rootComposite" presStyleCnt="0"/>
      <dgm:spPr/>
      <dgm:t>
        <a:bodyPr/>
        <a:lstStyle/>
        <a:p>
          <a:endParaRPr lang="es-MX"/>
        </a:p>
      </dgm:t>
    </dgm:pt>
    <dgm:pt modelId="{C0840102-2F4F-4AF7-8309-B40F0E2BEEFA}" type="pres">
      <dgm:prSet presAssocID="{76A45A3A-264C-400C-A035-947CE4739B88}" presName="rootText" presStyleLbl="node3" presStyleIdx="0" presStyleCnt="3" custScaleY="153441">
        <dgm:presLayoutVars>
          <dgm:chPref val="3"/>
        </dgm:presLayoutVars>
      </dgm:prSet>
      <dgm:spPr/>
      <dgm:t>
        <a:bodyPr/>
        <a:lstStyle/>
        <a:p>
          <a:endParaRPr lang="es-MX"/>
        </a:p>
      </dgm:t>
    </dgm:pt>
    <dgm:pt modelId="{7A6C7E16-FF15-495F-A906-FE11F8B0DEBD}" type="pres">
      <dgm:prSet presAssocID="{76A45A3A-264C-400C-A035-947CE4739B88}" presName="rootConnector" presStyleLbl="node3" presStyleIdx="0" presStyleCnt="3"/>
      <dgm:spPr/>
      <dgm:t>
        <a:bodyPr/>
        <a:lstStyle/>
        <a:p>
          <a:endParaRPr lang="es-MX"/>
        </a:p>
      </dgm:t>
    </dgm:pt>
    <dgm:pt modelId="{5010B801-AC2E-4EEE-B56A-70688593688B}" type="pres">
      <dgm:prSet presAssocID="{76A45A3A-264C-400C-A035-947CE4739B88}" presName="hierChild4" presStyleCnt="0"/>
      <dgm:spPr/>
      <dgm:t>
        <a:bodyPr/>
        <a:lstStyle/>
        <a:p>
          <a:endParaRPr lang="es-MX"/>
        </a:p>
      </dgm:t>
    </dgm:pt>
    <dgm:pt modelId="{12EBF91F-0B98-4185-96A8-D1EEE9262468}" type="pres">
      <dgm:prSet presAssocID="{76A45A3A-264C-400C-A035-947CE4739B88}" presName="hierChild5" presStyleCnt="0"/>
      <dgm:spPr/>
      <dgm:t>
        <a:bodyPr/>
        <a:lstStyle/>
        <a:p>
          <a:endParaRPr lang="es-MX"/>
        </a:p>
      </dgm:t>
    </dgm:pt>
    <dgm:pt modelId="{EF943841-032D-4145-8258-E43AA747CEC8}" type="pres">
      <dgm:prSet presAssocID="{0E5F5993-C867-470E-8013-225428CC9863}" presName="Name64" presStyleLbl="parChTrans1D3" presStyleIdx="1" presStyleCnt="3"/>
      <dgm:spPr/>
      <dgm:t>
        <a:bodyPr/>
        <a:lstStyle/>
        <a:p>
          <a:endParaRPr lang="es-MX"/>
        </a:p>
      </dgm:t>
    </dgm:pt>
    <dgm:pt modelId="{F8A4E44D-06B9-46DC-91C6-B34F8F88950D}" type="pres">
      <dgm:prSet presAssocID="{8A4E1F96-21F7-4C41-A8DF-8A5E6EB439E0}" presName="hierRoot2" presStyleCnt="0">
        <dgm:presLayoutVars>
          <dgm:hierBranch val="init"/>
        </dgm:presLayoutVars>
      </dgm:prSet>
      <dgm:spPr/>
      <dgm:t>
        <a:bodyPr/>
        <a:lstStyle/>
        <a:p>
          <a:endParaRPr lang="es-MX"/>
        </a:p>
      </dgm:t>
    </dgm:pt>
    <dgm:pt modelId="{3FFECCD7-58CC-43AB-9D82-F8DFFF5C95A8}" type="pres">
      <dgm:prSet presAssocID="{8A4E1F96-21F7-4C41-A8DF-8A5E6EB439E0}" presName="rootComposite" presStyleCnt="0"/>
      <dgm:spPr/>
      <dgm:t>
        <a:bodyPr/>
        <a:lstStyle/>
        <a:p>
          <a:endParaRPr lang="es-MX"/>
        </a:p>
      </dgm:t>
    </dgm:pt>
    <dgm:pt modelId="{E6920428-8D5C-41B6-8E6F-FD17F3E9F351}" type="pres">
      <dgm:prSet presAssocID="{8A4E1F96-21F7-4C41-A8DF-8A5E6EB439E0}" presName="rootText" presStyleLbl="node3" presStyleIdx="1" presStyleCnt="3" custScaleY="156115">
        <dgm:presLayoutVars>
          <dgm:chPref val="3"/>
        </dgm:presLayoutVars>
      </dgm:prSet>
      <dgm:spPr/>
      <dgm:t>
        <a:bodyPr/>
        <a:lstStyle/>
        <a:p>
          <a:endParaRPr lang="es-MX"/>
        </a:p>
      </dgm:t>
    </dgm:pt>
    <dgm:pt modelId="{CE137CCD-3973-4A65-953B-81E2577C483A}" type="pres">
      <dgm:prSet presAssocID="{8A4E1F96-21F7-4C41-A8DF-8A5E6EB439E0}" presName="rootConnector" presStyleLbl="node3" presStyleIdx="1" presStyleCnt="3"/>
      <dgm:spPr/>
      <dgm:t>
        <a:bodyPr/>
        <a:lstStyle/>
        <a:p>
          <a:endParaRPr lang="es-MX"/>
        </a:p>
      </dgm:t>
    </dgm:pt>
    <dgm:pt modelId="{4C463B37-8623-41C5-9214-370269093298}" type="pres">
      <dgm:prSet presAssocID="{8A4E1F96-21F7-4C41-A8DF-8A5E6EB439E0}" presName="hierChild4" presStyleCnt="0"/>
      <dgm:spPr/>
      <dgm:t>
        <a:bodyPr/>
        <a:lstStyle/>
        <a:p>
          <a:endParaRPr lang="es-MX"/>
        </a:p>
      </dgm:t>
    </dgm:pt>
    <dgm:pt modelId="{A568EC66-8328-4FAA-B0B8-CBAA6D907752}" type="pres">
      <dgm:prSet presAssocID="{8A4E1F96-21F7-4C41-A8DF-8A5E6EB439E0}" presName="hierChild5" presStyleCnt="0"/>
      <dgm:spPr/>
      <dgm:t>
        <a:bodyPr/>
        <a:lstStyle/>
        <a:p>
          <a:endParaRPr lang="es-MX"/>
        </a:p>
      </dgm:t>
    </dgm:pt>
    <dgm:pt modelId="{960A9608-4623-4B26-9963-1314BC624779}" type="pres">
      <dgm:prSet presAssocID="{683F9B7C-FFD8-476C-BC95-C4533F5FEDA7}" presName="hierChild5" presStyleCnt="0"/>
      <dgm:spPr/>
      <dgm:t>
        <a:bodyPr/>
        <a:lstStyle/>
        <a:p>
          <a:endParaRPr lang="es-MX"/>
        </a:p>
      </dgm:t>
    </dgm:pt>
    <dgm:pt modelId="{57A0F8F5-F92D-4278-BD24-07E6DF30DF18}" type="pres">
      <dgm:prSet presAssocID="{A4ED3BFB-4235-4A75-ADAC-5ACB78784EFF}" presName="Name64" presStyleLbl="parChTrans1D2" presStyleIdx="1" presStyleCnt="2"/>
      <dgm:spPr/>
      <dgm:t>
        <a:bodyPr/>
        <a:lstStyle/>
        <a:p>
          <a:endParaRPr lang="es-MX"/>
        </a:p>
      </dgm:t>
    </dgm:pt>
    <dgm:pt modelId="{000F16BD-FE6B-43E1-BEFF-469F0409CB83}" type="pres">
      <dgm:prSet presAssocID="{3FC98BD4-73CD-4495-A782-90F8CD435B5C}" presName="hierRoot2" presStyleCnt="0">
        <dgm:presLayoutVars>
          <dgm:hierBranch val="init"/>
        </dgm:presLayoutVars>
      </dgm:prSet>
      <dgm:spPr/>
      <dgm:t>
        <a:bodyPr/>
        <a:lstStyle/>
        <a:p>
          <a:endParaRPr lang="es-MX"/>
        </a:p>
      </dgm:t>
    </dgm:pt>
    <dgm:pt modelId="{DBFFDB38-6D10-4DAE-89BC-A5856011421C}" type="pres">
      <dgm:prSet presAssocID="{3FC98BD4-73CD-4495-A782-90F8CD435B5C}" presName="rootComposite" presStyleCnt="0"/>
      <dgm:spPr/>
      <dgm:t>
        <a:bodyPr/>
        <a:lstStyle/>
        <a:p>
          <a:endParaRPr lang="es-MX"/>
        </a:p>
      </dgm:t>
    </dgm:pt>
    <dgm:pt modelId="{C03B5BF7-3053-47AC-8C1B-494E4500B7F3}" type="pres">
      <dgm:prSet presAssocID="{3FC98BD4-73CD-4495-A782-90F8CD435B5C}" presName="rootText" presStyleLbl="node2" presStyleIdx="1" presStyleCnt="2">
        <dgm:presLayoutVars>
          <dgm:chPref val="3"/>
        </dgm:presLayoutVars>
      </dgm:prSet>
      <dgm:spPr/>
      <dgm:t>
        <a:bodyPr/>
        <a:lstStyle/>
        <a:p>
          <a:endParaRPr lang="es-MX"/>
        </a:p>
      </dgm:t>
    </dgm:pt>
    <dgm:pt modelId="{7405F239-B594-49A4-BAF4-781264466A27}" type="pres">
      <dgm:prSet presAssocID="{3FC98BD4-73CD-4495-A782-90F8CD435B5C}" presName="rootConnector" presStyleLbl="node2" presStyleIdx="1" presStyleCnt="2"/>
      <dgm:spPr/>
      <dgm:t>
        <a:bodyPr/>
        <a:lstStyle/>
        <a:p>
          <a:endParaRPr lang="es-MX"/>
        </a:p>
      </dgm:t>
    </dgm:pt>
    <dgm:pt modelId="{8993B209-9935-4902-B4D0-F58747D6CF0E}" type="pres">
      <dgm:prSet presAssocID="{3FC98BD4-73CD-4495-A782-90F8CD435B5C}" presName="hierChild4" presStyleCnt="0"/>
      <dgm:spPr/>
      <dgm:t>
        <a:bodyPr/>
        <a:lstStyle/>
        <a:p>
          <a:endParaRPr lang="es-MX"/>
        </a:p>
      </dgm:t>
    </dgm:pt>
    <dgm:pt modelId="{54E94D55-F831-407C-928B-20B02B30FD38}" type="pres">
      <dgm:prSet presAssocID="{FBA1BEB4-18AE-4B58-906B-307BFAB518B6}" presName="Name64" presStyleLbl="parChTrans1D3" presStyleIdx="2" presStyleCnt="3"/>
      <dgm:spPr/>
      <dgm:t>
        <a:bodyPr/>
        <a:lstStyle/>
        <a:p>
          <a:endParaRPr lang="es-MX"/>
        </a:p>
      </dgm:t>
    </dgm:pt>
    <dgm:pt modelId="{8E47F6C9-6DE9-4405-A1D3-45F3BA43E56E}" type="pres">
      <dgm:prSet presAssocID="{E81F6624-DE33-4EA1-9434-2C9CFAC94913}" presName="hierRoot2" presStyleCnt="0">
        <dgm:presLayoutVars>
          <dgm:hierBranch val="init"/>
        </dgm:presLayoutVars>
      </dgm:prSet>
      <dgm:spPr/>
      <dgm:t>
        <a:bodyPr/>
        <a:lstStyle/>
        <a:p>
          <a:endParaRPr lang="es-MX"/>
        </a:p>
      </dgm:t>
    </dgm:pt>
    <dgm:pt modelId="{1CBBAA24-7DDA-402C-B0A3-39AA9474F26F}" type="pres">
      <dgm:prSet presAssocID="{E81F6624-DE33-4EA1-9434-2C9CFAC94913}" presName="rootComposite" presStyleCnt="0"/>
      <dgm:spPr/>
      <dgm:t>
        <a:bodyPr/>
        <a:lstStyle/>
        <a:p>
          <a:endParaRPr lang="es-MX"/>
        </a:p>
      </dgm:t>
    </dgm:pt>
    <dgm:pt modelId="{92CF3EAE-CD7E-41BB-AEF1-42AB273E275D}" type="pres">
      <dgm:prSet presAssocID="{E81F6624-DE33-4EA1-9434-2C9CFAC94913}" presName="rootText" presStyleLbl="node3" presStyleIdx="2" presStyleCnt="3" custScaleY="171272">
        <dgm:presLayoutVars>
          <dgm:chPref val="3"/>
        </dgm:presLayoutVars>
      </dgm:prSet>
      <dgm:spPr/>
      <dgm:t>
        <a:bodyPr/>
        <a:lstStyle/>
        <a:p>
          <a:endParaRPr lang="es-MX"/>
        </a:p>
      </dgm:t>
    </dgm:pt>
    <dgm:pt modelId="{1AC2CCE6-2907-4607-B154-EF844673EB35}" type="pres">
      <dgm:prSet presAssocID="{E81F6624-DE33-4EA1-9434-2C9CFAC94913}" presName="rootConnector" presStyleLbl="node3" presStyleIdx="2" presStyleCnt="3"/>
      <dgm:spPr/>
      <dgm:t>
        <a:bodyPr/>
        <a:lstStyle/>
        <a:p>
          <a:endParaRPr lang="es-MX"/>
        </a:p>
      </dgm:t>
    </dgm:pt>
    <dgm:pt modelId="{0E48A28E-249F-4DB9-B678-9059E3EDA1C3}" type="pres">
      <dgm:prSet presAssocID="{E81F6624-DE33-4EA1-9434-2C9CFAC94913}" presName="hierChild4" presStyleCnt="0"/>
      <dgm:spPr/>
      <dgm:t>
        <a:bodyPr/>
        <a:lstStyle/>
        <a:p>
          <a:endParaRPr lang="es-MX"/>
        </a:p>
      </dgm:t>
    </dgm:pt>
    <dgm:pt modelId="{84B998A7-A908-4CBB-8859-6789F2D55C68}" type="pres">
      <dgm:prSet presAssocID="{E81F6624-DE33-4EA1-9434-2C9CFAC94913}" presName="hierChild5" presStyleCnt="0"/>
      <dgm:spPr/>
      <dgm:t>
        <a:bodyPr/>
        <a:lstStyle/>
        <a:p>
          <a:endParaRPr lang="es-MX"/>
        </a:p>
      </dgm:t>
    </dgm:pt>
    <dgm:pt modelId="{F2DA90B2-75B7-4964-A11E-C8B105CC6DFE}" type="pres">
      <dgm:prSet presAssocID="{3FC98BD4-73CD-4495-A782-90F8CD435B5C}" presName="hierChild5" presStyleCnt="0"/>
      <dgm:spPr/>
      <dgm:t>
        <a:bodyPr/>
        <a:lstStyle/>
        <a:p>
          <a:endParaRPr lang="es-MX"/>
        </a:p>
      </dgm:t>
    </dgm:pt>
    <dgm:pt modelId="{99899179-5261-497F-BBE0-C759D234813A}" type="pres">
      <dgm:prSet presAssocID="{8F593DC6-6D71-42B7-A936-9AFEB97BB1D6}" presName="hierChild3" presStyleCnt="0"/>
      <dgm:spPr/>
      <dgm:t>
        <a:bodyPr/>
        <a:lstStyle/>
        <a:p>
          <a:endParaRPr lang="es-MX"/>
        </a:p>
      </dgm:t>
    </dgm:pt>
  </dgm:ptLst>
  <dgm:cxnLst>
    <dgm:cxn modelId="{DA8D041D-7AF4-4FAE-B5FE-D4F8E5DBB327}" type="presOf" srcId="{39D3D760-0735-46D1-B110-39FB2872F263}" destId="{CB194157-58E6-467D-A8B7-67E96DA27F02}" srcOrd="0" destOrd="0" presId="urn:microsoft.com/office/officeart/2009/3/layout/HorizontalOrganizationChart"/>
    <dgm:cxn modelId="{9F6B68C5-6EDB-497B-B44A-38975EA5C906}" srcId="{683F9B7C-FFD8-476C-BC95-C4533F5FEDA7}" destId="{8A4E1F96-21F7-4C41-A8DF-8A5E6EB439E0}" srcOrd="1" destOrd="0" parTransId="{0E5F5993-C867-470E-8013-225428CC9863}" sibTransId="{18D02FE4-5DF5-4778-8DE4-1D5E4636BB58}"/>
    <dgm:cxn modelId="{9C5E3457-411E-435D-9A55-D0354560374E}" type="presOf" srcId="{8F593DC6-6D71-42B7-A936-9AFEB97BB1D6}" destId="{0E87CD1B-C50F-4DF0-A1D9-15371AB49035}" srcOrd="1" destOrd="0" presId="urn:microsoft.com/office/officeart/2009/3/layout/HorizontalOrganizationChart"/>
    <dgm:cxn modelId="{D78BBB4A-EC1F-4496-89DE-EA3A80A2CB32}" type="presOf" srcId="{76A45A3A-264C-400C-A035-947CE4739B88}" destId="{7A6C7E16-FF15-495F-A906-FE11F8B0DEBD}" srcOrd="1" destOrd="0" presId="urn:microsoft.com/office/officeart/2009/3/layout/HorizontalOrganizationChart"/>
    <dgm:cxn modelId="{2EBC2019-F988-44EF-BC0F-216810671349}" type="presOf" srcId="{8A4E1F96-21F7-4C41-A8DF-8A5E6EB439E0}" destId="{CE137CCD-3973-4A65-953B-81E2577C483A}" srcOrd="1" destOrd="0" presId="urn:microsoft.com/office/officeart/2009/3/layout/HorizontalOrganizationChart"/>
    <dgm:cxn modelId="{FCF6A366-3741-4287-94A0-AC260344D530}" srcId="{8F593DC6-6D71-42B7-A936-9AFEB97BB1D6}" destId="{3FC98BD4-73CD-4495-A782-90F8CD435B5C}" srcOrd="1" destOrd="0" parTransId="{A4ED3BFB-4235-4A75-ADAC-5ACB78784EFF}" sibTransId="{64CD7C9F-5B10-42BF-823A-725F9A95C281}"/>
    <dgm:cxn modelId="{1F214590-9C94-4814-8A6C-11B6ADF755D3}" type="presOf" srcId="{FBA1BEB4-18AE-4B58-906B-307BFAB518B6}" destId="{54E94D55-F831-407C-928B-20B02B30FD38}" srcOrd="0" destOrd="0" presId="urn:microsoft.com/office/officeart/2009/3/layout/HorizontalOrganizationChart"/>
    <dgm:cxn modelId="{B02F2B7C-EF4A-4DCE-8F0B-6191758E0047}" srcId="{683F9B7C-FFD8-476C-BC95-C4533F5FEDA7}" destId="{76A45A3A-264C-400C-A035-947CE4739B88}" srcOrd="0" destOrd="0" parTransId="{313BA8B4-DAFD-4B28-BE31-A14F07A069BE}" sibTransId="{4AB4B218-3E3B-4B34-B8DF-2391B6BC342D}"/>
    <dgm:cxn modelId="{0E78E661-8CB4-4068-A733-5A656B14E49C}" srcId="{39D3D760-0735-46D1-B110-39FB2872F263}" destId="{8F593DC6-6D71-42B7-A936-9AFEB97BB1D6}" srcOrd="0" destOrd="0" parTransId="{C6C08F67-922A-41FE-8DE6-F946E8F92160}" sibTransId="{038B2134-52DA-4CCE-BAB1-6D1FDAC1BD47}"/>
    <dgm:cxn modelId="{F76AF719-C13A-4D5C-857B-AC039303493B}" type="presOf" srcId="{E81F6624-DE33-4EA1-9434-2C9CFAC94913}" destId="{1AC2CCE6-2907-4607-B154-EF844673EB35}" srcOrd="1" destOrd="0" presId="urn:microsoft.com/office/officeart/2009/3/layout/HorizontalOrganizationChart"/>
    <dgm:cxn modelId="{EF2EC0F3-E17F-4B1E-B192-D76F9FEA2059}" type="presOf" srcId="{683F9B7C-FFD8-476C-BC95-C4533F5FEDA7}" destId="{A990284C-29C2-411C-BB81-A71762FFDC5C}" srcOrd="0" destOrd="0" presId="urn:microsoft.com/office/officeart/2009/3/layout/HorizontalOrganizationChart"/>
    <dgm:cxn modelId="{2E683498-9E19-4322-855E-90E29FF7D52D}" type="presOf" srcId="{8F593DC6-6D71-42B7-A936-9AFEB97BB1D6}" destId="{5DCFDE25-F2F9-415F-9EA6-0F986893C6F9}" srcOrd="0" destOrd="0" presId="urn:microsoft.com/office/officeart/2009/3/layout/HorizontalOrganizationChart"/>
    <dgm:cxn modelId="{29EB88C8-0A5D-49B2-A09F-6B11085CE856}" type="presOf" srcId="{3FC98BD4-73CD-4495-A782-90F8CD435B5C}" destId="{7405F239-B594-49A4-BAF4-781264466A27}" srcOrd="1" destOrd="0" presId="urn:microsoft.com/office/officeart/2009/3/layout/HorizontalOrganizationChart"/>
    <dgm:cxn modelId="{207866C7-BC54-4C70-8F90-53F8521A491C}" type="presOf" srcId="{A4ED3BFB-4235-4A75-ADAC-5ACB78784EFF}" destId="{57A0F8F5-F92D-4278-BD24-07E6DF30DF18}" srcOrd="0" destOrd="0" presId="urn:microsoft.com/office/officeart/2009/3/layout/HorizontalOrganizationChart"/>
    <dgm:cxn modelId="{DB16B111-C48F-44E7-9426-C07A42CF1AF5}" type="presOf" srcId="{76A45A3A-264C-400C-A035-947CE4739B88}" destId="{C0840102-2F4F-4AF7-8309-B40F0E2BEEFA}" srcOrd="0" destOrd="0" presId="urn:microsoft.com/office/officeart/2009/3/layout/HorizontalOrganizationChart"/>
    <dgm:cxn modelId="{1D73ED3A-C602-4564-80CA-49F8790EFBEF}" type="presOf" srcId="{0E5F5993-C867-470E-8013-225428CC9863}" destId="{EF943841-032D-4145-8258-E43AA747CEC8}" srcOrd="0" destOrd="0" presId="urn:microsoft.com/office/officeart/2009/3/layout/HorizontalOrganizationChart"/>
    <dgm:cxn modelId="{897DC2F2-86E6-41DD-AA57-51797AD55E79}" type="presOf" srcId="{E81F6624-DE33-4EA1-9434-2C9CFAC94913}" destId="{92CF3EAE-CD7E-41BB-AEF1-42AB273E275D}" srcOrd="0" destOrd="0" presId="urn:microsoft.com/office/officeart/2009/3/layout/HorizontalOrganizationChart"/>
    <dgm:cxn modelId="{5833F166-8A59-4DE5-AED2-51D08C4F4A93}" type="presOf" srcId="{683F9B7C-FFD8-476C-BC95-C4533F5FEDA7}" destId="{04EA2807-6056-4CF3-9ACE-13A7F9D5B5DD}" srcOrd="1" destOrd="0" presId="urn:microsoft.com/office/officeart/2009/3/layout/HorizontalOrganizationChart"/>
    <dgm:cxn modelId="{8B8A0DED-0149-483C-9D46-8D1CFDE581BB}" type="presOf" srcId="{133F8ED3-4886-4BFF-9612-004647D74EC8}" destId="{BDC0D9F9-60E0-4B90-83CE-44459552CABA}" srcOrd="0" destOrd="0" presId="urn:microsoft.com/office/officeart/2009/3/layout/HorizontalOrganizationChart"/>
    <dgm:cxn modelId="{C1C8FF09-CC89-4FE5-8B5F-E1711F698E1D}" srcId="{8F593DC6-6D71-42B7-A936-9AFEB97BB1D6}" destId="{683F9B7C-FFD8-476C-BC95-C4533F5FEDA7}" srcOrd="0" destOrd="0" parTransId="{133F8ED3-4886-4BFF-9612-004647D74EC8}" sibTransId="{B0C27FDA-7CF9-4312-8372-C3D98E3FEA84}"/>
    <dgm:cxn modelId="{70E11BBE-9E34-4055-91F1-87963578B8BB}" type="presOf" srcId="{313BA8B4-DAFD-4B28-BE31-A14F07A069BE}" destId="{DEBDA998-23C4-4ACC-A5DE-3800A61580AC}" srcOrd="0" destOrd="0" presId="urn:microsoft.com/office/officeart/2009/3/layout/HorizontalOrganizationChart"/>
    <dgm:cxn modelId="{E82CD538-1862-4839-BCF7-219AC07DD734}" srcId="{3FC98BD4-73CD-4495-A782-90F8CD435B5C}" destId="{E81F6624-DE33-4EA1-9434-2C9CFAC94913}" srcOrd="0" destOrd="0" parTransId="{FBA1BEB4-18AE-4B58-906B-307BFAB518B6}" sibTransId="{59B61624-CBF5-4678-833A-BEC36095D85B}"/>
    <dgm:cxn modelId="{0B85FB85-C32B-4760-9186-3A2F2005EC57}" type="presOf" srcId="{8A4E1F96-21F7-4C41-A8DF-8A5E6EB439E0}" destId="{E6920428-8D5C-41B6-8E6F-FD17F3E9F351}" srcOrd="0" destOrd="0" presId="urn:microsoft.com/office/officeart/2009/3/layout/HorizontalOrganizationChart"/>
    <dgm:cxn modelId="{8EF84AD6-33CB-474C-8A00-A400F7CFEF40}" type="presOf" srcId="{3FC98BD4-73CD-4495-A782-90F8CD435B5C}" destId="{C03B5BF7-3053-47AC-8C1B-494E4500B7F3}" srcOrd="0" destOrd="0" presId="urn:microsoft.com/office/officeart/2009/3/layout/HorizontalOrganizationChart"/>
    <dgm:cxn modelId="{ADB2A864-0144-4B20-B667-F328791169A7}" type="presParOf" srcId="{CB194157-58E6-467D-A8B7-67E96DA27F02}" destId="{389C103E-A60D-4599-9ACD-0F26B3450F0B}" srcOrd="0" destOrd="0" presId="urn:microsoft.com/office/officeart/2009/3/layout/HorizontalOrganizationChart"/>
    <dgm:cxn modelId="{8273AC9F-D728-40BB-93B8-1C34D7E60425}" type="presParOf" srcId="{389C103E-A60D-4599-9ACD-0F26B3450F0B}" destId="{9E025175-F82B-474F-B241-1E217EC8852C}" srcOrd="0" destOrd="0" presId="urn:microsoft.com/office/officeart/2009/3/layout/HorizontalOrganizationChart"/>
    <dgm:cxn modelId="{4CAD8DDD-7336-4ED5-BF82-05F6E8326034}" type="presParOf" srcId="{9E025175-F82B-474F-B241-1E217EC8852C}" destId="{5DCFDE25-F2F9-415F-9EA6-0F986893C6F9}" srcOrd="0" destOrd="0" presId="urn:microsoft.com/office/officeart/2009/3/layout/HorizontalOrganizationChart"/>
    <dgm:cxn modelId="{EA65987E-9C5A-424B-AFB4-19C81A2DD328}" type="presParOf" srcId="{9E025175-F82B-474F-B241-1E217EC8852C}" destId="{0E87CD1B-C50F-4DF0-A1D9-15371AB49035}" srcOrd="1" destOrd="0" presId="urn:microsoft.com/office/officeart/2009/3/layout/HorizontalOrganizationChart"/>
    <dgm:cxn modelId="{3B59AEF6-A8A5-4F6C-A088-C2D9FB26CFC1}" type="presParOf" srcId="{389C103E-A60D-4599-9ACD-0F26B3450F0B}" destId="{A5DE2F17-8752-4428-BED0-5391AE6C688B}" srcOrd="1" destOrd="0" presId="urn:microsoft.com/office/officeart/2009/3/layout/HorizontalOrganizationChart"/>
    <dgm:cxn modelId="{729A6733-0A75-45B6-B30C-B17F399DB6CA}" type="presParOf" srcId="{A5DE2F17-8752-4428-BED0-5391AE6C688B}" destId="{BDC0D9F9-60E0-4B90-83CE-44459552CABA}" srcOrd="0" destOrd="0" presId="urn:microsoft.com/office/officeart/2009/3/layout/HorizontalOrganizationChart"/>
    <dgm:cxn modelId="{E9AB5646-5D26-422B-8277-E4D0DDD2E31F}" type="presParOf" srcId="{A5DE2F17-8752-4428-BED0-5391AE6C688B}" destId="{962CFECB-60CD-418C-A0B9-DB1C64225A83}" srcOrd="1" destOrd="0" presId="urn:microsoft.com/office/officeart/2009/3/layout/HorizontalOrganizationChart"/>
    <dgm:cxn modelId="{306935CA-ABAA-4E29-8B1B-6F40EA7AA416}" type="presParOf" srcId="{962CFECB-60CD-418C-A0B9-DB1C64225A83}" destId="{42534A5B-CF8B-4734-B0BA-C6476B894C59}" srcOrd="0" destOrd="0" presId="urn:microsoft.com/office/officeart/2009/3/layout/HorizontalOrganizationChart"/>
    <dgm:cxn modelId="{32B9B1CE-2905-436C-A2F4-416E1349695A}" type="presParOf" srcId="{42534A5B-CF8B-4734-B0BA-C6476B894C59}" destId="{A990284C-29C2-411C-BB81-A71762FFDC5C}" srcOrd="0" destOrd="0" presId="urn:microsoft.com/office/officeart/2009/3/layout/HorizontalOrganizationChart"/>
    <dgm:cxn modelId="{0BE9D734-10FD-4738-ABFF-AB94170ABC92}" type="presParOf" srcId="{42534A5B-CF8B-4734-B0BA-C6476B894C59}" destId="{04EA2807-6056-4CF3-9ACE-13A7F9D5B5DD}" srcOrd="1" destOrd="0" presId="urn:microsoft.com/office/officeart/2009/3/layout/HorizontalOrganizationChart"/>
    <dgm:cxn modelId="{A0F8C7CB-C52B-4E3A-B0C2-E351A58F3D74}" type="presParOf" srcId="{962CFECB-60CD-418C-A0B9-DB1C64225A83}" destId="{6C02410F-D308-4446-9AAE-E3A4443AC4A5}" srcOrd="1" destOrd="0" presId="urn:microsoft.com/office/officeart/2009/3/layout/HorizontalOrganizationChart"/>
    <dgm:cxn modelId="{762260F1-546B-4704-B6E5-8425CF67AA91}" type="presParOf" srcId="{6C02410F-D308-4446-9AAE-E3A4443AC4A5}" destId="{DEBDA998-23C4-4ACC-A5DE-3800A61580AC}" srcOrd="0" destOrd="0" presId="urn:microsoft.com/office/officeart/2009/3/layout/HorizontalOrganizationChart"/>
    <dgm:cxn modelId="{1014488E-104B-49E9-B580-481CEE3D5EC3}" type="presParOf" srcId="{6C02410F-D308-4446-9AAE-E3A4443AC4A5}" destId="{66048C6B-479A-407E-B289-1669181CE8C8}" srcOrd="1" destOrd="0" presId="urn:microsoft.com/office/officeart/2009/3/layout/HorizontalOrganizationChart"/>
    <dgm:cxn modelId="{CEAC92E0-E49A-4087-98DB-6A9EB5CE28A4}" type="presParOf" srcId="{66048C6B-479A-407E-B289-1669181CE8C8}" destId="{149BAE77-8E5A-4B02-87C7-E2B2E11A1E26}" srcOrd="0" destOrd="0" presId="urn:microsoft.com/office/officeart/2009/3/layout/HorizontalOrganizationChart"/>
    <dgm:cxn modelId="{22570ADC-98EF-4330-A1EC-A7A448E1A533}" type="presParOf" srcId="{149BAE77-8E5A-4B02-87C7-E2B2E11A1E26}" destId="{C0840102-2F4F-4AF7-8309-B40F0E2BEEFA}" srcOrd="0" destOrd="0" presId="urn:microsoft.com/office/officeart/2009/3/layout/HorizontalOrganizationChart"/>
    <dgm:cxn modelId="{97792B56-AED8-43FB-8C60-B0B1C1B279AB}" type="presParOf" srcId="{149BAE77-8E5A-4B02-87C7-E2B2E11A1E26}" destId="{7A6C7E16-FF15-495F-A906-FE11F8B0DEBD}" srcOrd="1" destOrd="0" presId="urn:microsoft.com/office/officeart/2009/3/layout/HorizontalOrganizationChart"/>
    <dgm:cxn modelId="{02CDBF5A-FAF9-45DE-8E1C-5235A909D873}" type="presParOf" srcId="{66048C6B-479A-407E-B289-1669181CE8C8}" destId="{5010B801-AC2E-4EEE-B56A-70688593688B}" srcOrd="1" destOrd="0" presId="urn:microsoft.com/office/officeart/2009/3/layout/HorizontalOrganizationChart"/>
    <dgm:cxn modelId="{EC7DD1F5-83C9-4C75-81B1-6DBFD15AF2DE}" type="presParOf" srcId="{66048C6B-479A-407E-B289-1669181CE8C8}" destId="{12EBF91F-0B98-4185-96A8-D1EEE9262468}" srcOrd="2" destOrd="0" presId="urn:microsoft.com/office/officeart/2009/3/layout/HorizontalOrganizationChart"/>
    <dgm:cxn modelId="{0704E31B-AE83-41D6-A58B-E99E254E306A}" type="presParOf" srcId="{6C02410F-D308-4446-9AAE-E3A4443AC4A5}" destId="{EF943841-032D-4145-8258-E43AA747CEC8}" srcOrd="2" destOrd="0" presId="urn:microsoft.com/office/officeart/2009/3/layout/HorizontalOrganizationChart"/>
    <dgm:cxn modelId="{336A3926-B31B-40F7-80DF-44B8034B5C3F}" type="presParOf" srcId="{6C02410F-D308-4446-9AAE-E3A4443AC4A5}" destId="{F8A4E44D-06B9-46DC-91C6-B34F8F88950D}" srcOrd="3" destOrd="0" presId="urn:microsoft.com/office/officeart/2009/3/layout/HorizontalOrganizationChart"/>
    <dgm:cxn modelId="{8EE15AC1-64BB-4038-AA41-E39CE02F2A08}" type="presParOf" srcId="{F8A4E44D-06B9-46DC-91C6-B34F8F88950D}" destId="{3FFECCD7-58CC-43AB-9D82-F8DFFF5C95A8}" srcOrd="0" destOrd="0" presId="urn:microsoft.com/office/officeart/2009/3/layout/HorizontalOrganizationChart"/>
    <dgm:cxn modelId="{229A8678-AB69-4D04-9C22-FC068AE5E8B9}" type="presParOf" srcId="{3FFECCD7-58CC-43AB-9D82-F8DFFF5C95A8}" destId="{E6920428-8D5C-41B6-8E6F-FD17F3E9F351}" srcOrd="0" destOrd="0" presId="urn:microsoft.com/office/officeart/2009/3/layout/HorizontalOrganizationChart"/>
    <dgm:cxn modelId="{342DFDDC-E636-4B10-9674-714CD0E4F8F7}" type="presParOf" srcId="{3FFECCD7-58CC-43AB-9D82-F8DFFF5C95A8}" destId="{CE137CCD-3973-4A65-953B-81E2577C483A}" srcOrd="1" destOrd="0" presId="urn:microsoft.com/office/officeart/2009/3/layout/HorizontalOrganizationChart"/>
    <dgm:cxn modelId="{2C8157C1-B5E5-403D-A353-5D5FD3B5A6AD}" type="presParOf" srcId="{F8A4E44D-06B9-46DC-91C6-B34F8F88950D}" destId="{4C463B37-8623-41C5-9214-370269093298}" srcOrd="1" destOrd="0" presId="urn:microsoft.com/office/officeart/2009/3/layout/HorizontalOrganizationChart"/>
    <dgm:cxn modelId="{DFB1125B-EF00-4CC9-8C9F-73DC0DF141A9}" type="presParOf" srcId="{F8A4E44D-06B9-46DC-91C6-B34F8F88950D}" destId="{A568EC66-8328-4FAA-B0B8-CBAA6D907752}" srcOrd="2" destOrd="0" presId="urn:microsoft.com/office/officeart/2009/3/layout/HorizontalOrganizationChart"/>
    <dgm:cxn modelId="{C687362E-C23E-4C90-A35C-62568F3CF2A3}" type="presParOf" srcId="{962CFECB-60CD-418C-A0B9-DB1C64225A83}" destId="{960A9608-4623-4B26-9963-1314BC624779}" srcOrd="2" destOrd="0" presId="urn:microsoft.com/office/officeart/2009/3/layout/HorizontalOrganizationChart"/>
    <dgm:cxn modelId="{665DCA8E-8E44-4BD0-8BE4-D3330908BC68}" type="presParOf" srcId="{A5DE2F17-8752-4428-BED0-5391AE6C688B}" destId="{57A0F8F5-F92D-4278-BD24-07E6DF30DF18}" srcOrd="2" destOrd="0" presId="urn:microsoft.com/office/officeart/2009/3/layout/HorizontalOrganizationChart"/>
    <dgm:cxn modelId="{AC867D3F-A04B-4DA1-9B7E-3D8140330496}" type="presParOf" srcId="{A5DE2F17-8752-4428-BED0-5391AE6C688B}" destId="{000F16BD-FE6B-43E1-BEFF-469F0409CB83}" srcOrd="3" destOrd="0" presId="urn:microsoft.com/office/officeart/2009/3/layout/HorizontalOrganizationChart"/>
    <dgm:cxn modelId="{B58B7B6A-AAA5-4B7C-8674-B78684940FD7}" type="presParOf" srcId="{000F16BD-FE6B-43E1-BEFF-469F0409CB83}" destId="{DBFFDB38-6D10-4DAE-89BC-A5856011421C}" srcOrd="0" destOrd="0" presId="urn:microsoft.com/office/officeart/2009/3/layout/HorizontalOrganizationChart"/>
    <dgm:cxn modelId="{90AABD66-A2A2-4243-BE83-B7D1B0094133}" type="presParOf" srcId="{DBFFDB38-6D10-4DAE-89BC-A5856011421C}" destId="{C03B5BF7-3053-47AC-8C1B-494E4500B7F3}" srcOrd="0" destOrd="0" presId="urn:microsoft.com/office/officeart/2009/3/layout/HorizontalOrganizationChart"/>
    <dgm:cxn modelId="{98BA250C-A243-4A51-A451-2E9C42145BCB}" type="presParOf" srcId="{DBFFDB38-6D10-4DAE-89BC-A5856011421C}" destId="{7405F239-B594-49A4-BAF4-781264466A27}" srcOrd="1" destOrd="0" presId="urn:microsoft.com/office/officeart/2009/3/layout/HorizontalOrganizationChart"/>
    <dgm:cxn modelId="{85B130C5-B45F-42D4-A722-3A756D4B46A0}" type="presParOf" srcId="{000F16BD-FE6B-43E1-BEFF-469F0409CB83}" destId="{8993B209-9935-4902-B4D0-F58747D6CF0E}" srcOrd="1" destOrd="0" presId="urn:microsoft.com/office/officeart/2009/3/layout/HorizontalOrganizationChart"/>
    <dgm:cxn modelId="{C502397F-D95E-4A83-80FF-54D6EB993EEE}" type="presParOf" srcId="{8993B209-9935-4902-B4D0-F58747D6CF0E}" destId="{54E94D55-F831-407C-928B-20B02B30FD38}" srcOrd="0" destOrd="0" presId="urn:microsoft.com/office/officeart/2009/3/layout/HorizontalOrganizationChart"/>
    <dgm:cxn modelId="{5667BBD2-1065-47A1-9C4B-911C9E2E1F25}" type="presParOf" srcId="{8993B209-9935-4902-B4D0-F58747D6CF0E}" destId="{8E47F6C9-6DE9-4405-A1D3-45F3BA43E56E}" srcOrd="1" destOrd="0" presId="urn:microsoft.com/office/officeart/2009/3/layout/HorizontalOrganizationChart"/>
    <dgm:cxn modelId="{4F775708-C8A4-4CA2-8C97-08C23CE5519A}" type="presParOf" srcId="{8E47F6C9-6DE9-4405-A1D3-45F3BA43E56E}" destId="{1CBBAA24-7DDA-402C-B0A3-39AA9474F26F}" srcOrd="0" destOrd="0" presId="urn:microsoft.com/office/officeart/2009/3/layout/HorizontalOrganizationChart"/>
    <dgm:cxn modelId="{F2DECA41-2799-4D43-8F92-C828AC26E553}" type="presParOf" srcId="{1CBBAA24-7DDA-402C-B0A3-39AA9474F26F}" destId="{92CF3EAE-CD7E-41BB-AEF1-42AB273E275D}" srcOrd="0" destOrd="0" presId="urn:microsoft.com/office/officeart/2009/3/layout/HorizontalOrganizationChart"/>
    <dgm:cxn modelId="{AEA94041-1496-4D49-AF7D-7E9C142DF0CF}" type="presParOf" srcId="{1CBBAA24-7DDA-402C-B0A3-39AA9474F26F}" destId="{1AC2CCE6-2907-4607-B154-EF844673EB35}" srcOrd="1" destOrd="0" presId="urn:microsoft.com/office/officeart/2009/3/layout/HorizontalOrganizationChart"/>
    <dgm:cxn modelId="{084E129E-4B2E-439D-9F8C-6D30F4B91189}" type="presParOf" srcId="{8E47F6C9-6DE9-4405-A1D3-45F3BA43E56E}" destId="{0E48A28E-249F-4DB9-B678-9059E3EDA1C3}" srcOrd="1" destOrd="0" presId="urn:microsoft.com/office/officeart/2009/3/layout/HorizontalOrganizationChart"/>
    <dgm:cxn modelId="{1A5A185D-FCDA-41E4-A9B2-828D73D1372B}" type="presParOf" srcId="{8E47F6C9-6DE9-4405-A1D3-45F3BA43E56E}" destId="{84B998A7-A908-4CBB-8859-6789F2D55C68}" srcOrd="2" destOrd="0" presId="urn:microsoft.com/office/officeart/2009/3/layout/HorizontalOrganizationChart"/>
    <dgm:cxn modelId="{78E1DCE9-EDAB-4F2A-B9F5-1B5D9D80F905}" type="presParOf" srcId="{000F16BD-FE6B-43E1-BEFF-469F0409CB83}" destId="{F2DA90B2-75B7-4964-A11E-C8B105CC6DFE}" srcOrd="2" destOrd="0" presId="urn:microsoft.com/office/officeart/2009/3/layout/HorizontalOrganizationChart"/>
    <dgm:cxn modelId="{F513FC30-86C7-4072-9D3A-350718229A15}" type="presParOf" srcId="{389C103E-A60D-4599-9ACD-0F26B3450F0B}" destId="{99899179-5261-497F-BBE0-C759D234813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D1BD4-B4A7-4EB1-8F44-A828129280BE}" type="doc">
      <dgm:prSet loTypeId="urn:microsoft.com/office/officeart/2005/8/layout/vList3" loCatId="list" qsTypeId="urn:microsoft.com/office/officeart/2005/8/quickstyle/simple1" qsCatId="simple" csTypeId="urn:microsoft.com/office/officeart/2005/8/colors/accent6_2" csCatId="accent6" phldr="1"/>
      <dgm:spPr/>
    </dgm:pt>
    <dgm:pt modelId="{E5CABCC8-576F-45DB-BEE1-53B8CBFE473D}">
      <dgm:prSet phldrT="[Texto]"/>
      <dgm:spPr/>
      <dgm:t>
        <a:bodyPr/>
        <a:lstStyle/>
        <a:p>
          <a:pPr rtl="0"/>
          <a:r>
            <a:rPr lang="es-MX" dirty="0" smtClean="0"/>
            <a:t>Persona física a quien corresponden los datos personales.</a:t>
          </a:r>
          <a:endParaRPr lang="es-MX" dirty="0"/>
        </a:p>
      </dgm:t>
    </dgm:pt>
    <dgm:pt modelId="{078B8120-CF58-4EE4-BF3E-50836CFF1FDB}" type="parTrans" cxnId="{8E1F5911-D11D-417A-A63F-458FD5272C99}">
      <dgm:prSet/>
      <dgm:spPr/>
      <dgm:t>
        <a:bodyPr/>
        <a:lstStyle/>
        <a:p>
          <a:endParaRPr lang="es-MX"/>
        </a:p>
      </dgm:t>
    </dgm:pt>
    <dgm:pt modelId="{5C64DDE6-8F7E-418B-8AC2-7FB9641E779E}" type="sibTrans" cxnId="{8E1F5911-D11D-417A-A63F-458FD5272C99}">
      <dgm:prSet/>
      <dgm:spPr/>
      <dgm:t>
        <a:bodyPr/>
        <a:lstStyle/>
        <a:p>
          <a:endParaRPr lang="es-MX"/>
        </a:p>
      </dgm:t>
    </dgm:pt>
    <dgm:pt modelId="{8029897E-E058-403C-9E4D-F4395E0C2CF1}">
      <dgm:prSet phldrT="[Texto]"/>
      <dgm:spPr/>
      <dgm:t>
        <a:bodyPr/>
        <a:lstStyle/>
        <a:p>
          <a:r>
            <a:rPr lang="es-MX" dirty="0" smtClean="0"/>
            <a:t>Cualquier</a:t>
          </a:r>
          <a:r>
            <a:rPr lang="es-MX" baseline="0" dirty="0" smtClean="0"/>
            <a:t> sujeto obligado</a:t>
          </a:r>
          <a:r>
            <a:rPr lang="es-MX" dirty="0" smtClean="0"/>
            <a:t> que decide y determina los fines, medios y demás cuestiones relacionadas con determinado tratamiento de datos personales.</a:t>
          </a:r>
          <a:endParaRPr lang="es-MX" dirty="0"/>
        </a:p>
      </dgm:t>
    </dgm:pt>
    <dgm:pt modelId="{3E9EEB90-C0EE-4817-9ADA-E935E9330557}" type="parTrans" cxnId="{A56BE6F2-EA0D-49BA-8200-5464E97B7E4B}">
      <dgm:prSet/>
      <dgm:spPr/>
      <dgm:t>
        <a:bodyPr/>
        <a:lstStyle/>
        <a:p>
          <a:endParaRPr lang="es-MX"/>
        </a:p>
      </dgm:t>
    </dgm:pt>
    <dgm:pt modelId="{D8ECD68F-3588-48F5-A3D2-10B1D123BCF9}" type="sibTrans" cxnId="{A56BE6F2-EA0D-49BA-8200-5464E97B7E4B}">
      <dgm:prSet/>
      <dgm:spPr/>
      <dgm:t>
        <a:bodyPr/>
        <a:lstStyle/>
        <a:p>
          <a:endParaRPr lang="es-MX"/>
        </a:p>
      </dgm:t>
    </dgm:pt>
    <dgm:pt modelId="{C0632A64-DBF4-4116-9B6D-F318C2D6E597}">
      <dgm:prSet phldrT="[Texto]"/>
      <dgm:spPr/>
      <dgm:t>
        <a:bodyPr/>
        <a:lstStyle/>
        <a:p>
          <a:pPr rtl="0"/>
          <a:r>
            <a:rPr lang="es-MX" dirty="0" smtClean="0"/>
            <a:t>La persona física o jurídica, pública</a:t>
          </a:r>
          <a:r>
            <a:rPr lang="es-MX" baseline="0" dirty="0" smtClean="0"/>
            <a:t> o privada, ajena a la organización del responsable, que sola o conjuntamente con otras trate datos personales por cuenta del responsable.</a:t>
          </a:r>
          <a:endParaRPr lang="es-MX" dirty="0"/>
        </a:p>
      </dgm:t>
    </dgm:pt>
    <dgm:pt modelId="{58AAE267-A4BF-478F-8784-BD8D3D2AFBB4}" type="parTrans" cxnId="{11FEDC5B-5435-4E5C-A962-71EB86609332}">
      <dgm:prSet/>
      <dgm:spPr/>
      <dgm:t>
        <a:bodyPr/>
        <a:lstStyle/>
        <a:p>
          <a:endParaRPr lang="es-MX"/>
        </a:p>
      </dgm:t>
    </dgm:pt>
    <dgm:pt modelId="{B5E8706B-46ED-490A-89C0-582B94304FE6}" type="sibTrans" cxnId="{11FEDC5B-5435-4E5C-A962-71EB86609332}">
      <dgm:prSet/>
      <dgm:spPr/>
      <dgm:t>
        <a:bodyPr/>
        <a:lstStyle/>
        <a:p>
          <a:endParaRPr lang="es-MX"/>
        </a:p>
      </dgm:t>
    </dgm:pt>
    <dgm:pt modelId="{C7980E20-A49F-4251-BC66-5839114729EF}" type="pres">
      <dgm:prSet presAssocID="{729D1BD4-B4A7-4EB1-8F44-A828129280BE}" presName="linearFlow" presStyleCnt="0">
        <dgm:presLayoutVars>
          <dgm:dir/>
          <dgm:resizeHandles val="exact"/>
        </dgm:presLayoutVars>
      </dgm:prSet>
      <dgm:spPr/>
    </dgm:pt>
    <dgm:pt modelId="{4EBFC749-0FB6-4297-8CDC-06422287E728}" type="pres">
      <dgm:prSet presAssocID="{E5CABCC8-576F-45DB-BEE1-53B8CBFE473D}" presName="composite" presStyleCnt="0"/>
      <dgm:spPr/>
    </dgm:pt>
    <dgm:pt modelId="{A3D97363-826A-4A5A-96AC-BCAD28DA5167}" type="pres">
      <dgm:prSet presAssocID="{E5CABCC8-576F-45DB-BEE1-53B8CBFE473D}"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47E53155-4AF4-4554-9790-CCFAE163D7EF}" type="pres">
      <dgm:prSet presAssocID="{E5CABCC8-576F-45DB-BEE1-53B8CBFE473D}" presName="txShp" presStyleLbl="node1" presStyleIdx="0" presStyleCnt="3">
        <dgm:presLayoutVars>
          <dgm:bulletEnabled val="1"/>
        </dgm:presLayoutVars>
      </dgm:prSet>
      <dgm:spPr/>
      <dgm:t>
        <a:bodyPr/>
        <a:lstStyle/>
        <a:p>
          <a:endParaRPr lang="es-MX"/>
        </a:p>
      </dgm:t>
    </dgm:pt>
    <dgm:pt modelId="{D96457BB-9D81-4ADF-A764-6FCE351828A9}" type="pres">
      <dgm:prSet presAssocID="{5C64DDE6-8F7E-418B-8AC2-7FB9641E779E}" presName="spacing" presStyleCnt="0"/>
      <dgm:spPr/>
    </dgm:pt>
    <dgm:pt modelId="{688C65BA-8B6F-4F63-8C90-62125D025FAF}" type="pres">
      <dgm:prSet presAssocID="{8029897E-E058-403C-9E4D-F4395E0C2CF1}" presName="composite" presStyleCnt="0"/>
      <dgm:spPr/>
    </dgm:pt>
    <dgm:pt modelId="{AE7F1BD9-0B79-43C6-80F6-8B34A7D9B999}" type="pres">
      <dgm:prSet presAssocID="{8029897E-E058-403C-9E4D-F4395E0C2CF1}"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51A3AE6-F46C-43C7-A515-2CDFC3356623}" type="pres">
      <dgm:prSet presAssocID="{8029897E-E058-403C-9E4D-F4395E0C2CF1}" presName="txShp" presStyleLbl="node1" presStyleIdx="1" presStyleCnt="3">
        <dgm:presLayoutVars>
          <dgm:bulletEnabled val="1"/>
        </dgm:presLayoutVars>
      </dgm:prSet>
      <dgm:spPr/>
      <dgm:t>
        <a:bodyPr/>
        <a:lstStyle/>
        <a:p>
          <a:endParaRPr lang="es-MX"/>
        </a:p>
      </dgm:t>
    </dgm:pt>
    <dgm:pt modelId="{FCEAB688-57F5-453B-B83B-892349ABA786}" type="pres">
      <dgm:prSet presAssocID="{D8ECD68F-3588-48F5-A3D2-10B1D123BCF9}" presName="spacing" presStyleCnt="0"/>
      <dgm:spPr/>
    </dgm:pt>
    <dgm:pt modelId="{91225F8B-1711-4B9E-BE93-DD2D231FB887}" type="pres">
      <dgm:prSet presAssocID="{C0632A64-DBF4-4116-9B6D-F318C2D6E597}" presName="composite" presStyleCnt="0"/>
      <dgm:spPr/>
    </dgm:pt>
    <dgm:pt modelId="{A5AEAD55-3C0D-48EC-8B4B-7486F490E272}" type="pres">
      <dgm:prSet presAssocID="{C0632A64-DBF4-4116-9B6D-F318C2D6E597}"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dgm:spPr>
    </dgm:pt>
    <dgm:pt modelId="{72078B91-1179-4BE9-B194-B948BD8D1D9D}" type="pres">
      <dgm:prSet presAssocID="{C0632A64-DBF4-4116-9B6D-F318C2D6E597}" presName="txShp" presStyleLbl="node1" presStyleIdx="2" presStyleCnt="3">
        <dgm:presLayoutVars>
          <dgm:bulletEnabled val="1"/>
        </dgm:presLayoutVars>
      </dgm:prSet>
      <dgm:spPr/>
      <dgm:t>
        <a:bodyPr/>
        <a:lstStyle/>
        <a:p>
          <a:endParaRPr lang="es-MX"/>
        </a:p>
      </dgm:t>
    </dgm:pt>
  </dgm:ptLst>
  <dgm:cxnLst>
    <dgm:cxn modelId="{269F35A3-6AA7-410B-A286-1630CB94BCC2}" type="presOf" srcId="{8029897E-E058-403C-9E4D-F4395E0C2CF1}" destId="{E51A3AE6-F46C-43C7-A515-2CDFC3356623}" srcOrd="0" destOrd="0" presId="urn:microsoft.com/office/officeart/2005/8/layout/vList3"/>
    <dgm:cxn modelId="{A56BE6F2-EA0D-49BA-8200-5464E97B7E4B}" srcId="{729D1BD4-B4A7-4EB1-8F44-A828129280BE}" destId="{8029897E-E058-403C-9E4D-F4395E0C2CF1}" srcOrd="1" destOrd="0" parTransId="{3E9EEB90-C0EE-4817-9ADA-E935E9330557}" sibTransId="{D8ECD68F-3588-48F5-A3D2-10B1D123BCF9}"/>
    <dgm:cxn modelId="{CD1F7758-A7B4-48CB-91AB-6DA442B38DB2}" type="presOf" srcId="{E5CABCC8-576F-45DB-BEE1-53B8CBFE473D}" destId="{47E53155-4AF4-4554-9790-CCFAE163D7EF}" srcOrd="0" destOrd="0" presId="urn:microsoft.com/office/officeart/2005/8/layout/vList3"/>
    <dgm:cxn modelId="{AD355212-E6EC-4C45-9003-1670EDDB6D0C}" type="presOf" srcId="{729D1BD4-B4A7-4EB1-8F44-A828129280BE}" destId="{C7980E20-A49F-4251-BC66-5839114729EF}" srcOrd="0" destOrd="0" presId="urn:microsoft.com/office/officeart/2005/8/layout/vList3"/>
    <dgm:cxn modelId="{11FEDC5B-5435-4E5C-A962-71EB86609332}" srcId="{729D1BD4-B4A7-4EB1-8F44-A828129280BE}" destId="{C0632A64-DBF4-4116-9B6D-F318C2D6E597}" srcOrd="2" destOrd="0" parTransId="{58AAE267-A4BF-478F-8784-BD8D3D2AFBB4}" sibTransId="{B5E8706B-46ED-490A-89C0-582B94304FE6}"/>
    <dgm:cxn modelId="{8E1F5911-D11D-417A-A63F-458FD5272C99}" srcId="{729D1BD4-B4A7-4EB1-8F44-A828129280BE}" destId="{E5CABCC8-576F-45DB-BEE1-53B8CBFE473D}" srcOrd="0" destOrd="0" parTransId="{078B8120-CF58-4EE4-BF3E-50836CFF1FDB}" sibTransId="{5C64DDE6-8F7E-418B-8AC2-7FB9641E779E}"/>
    <dgm:cxn modelId="{054264E0-7517-4058-997E-9BD4AB1D1B91}" type="presOf" srcId="{C0632A64-DBF4-4116-9B6D-F318C2D6E597}" destId="{72078B91-1179-4BE9-B194-B948BD8D1D9D}" srcOrd="0" destOrd="0" presId="urn:microsoft.com/office/officeart/2005/8/layout/vList3"/>
    <dgm:cxn modelId="{FB8D0229-3E2B-4EB4-8CC3-DF3E7AA66778}" type="presParOf" srcId="{C7980E20-A49F-4251-BC66-5839114729EF}" destId="{4EBFC749-0FB6-4297-8CDC-06422287E728}" srcOrd="0" destOrd="0" presId="urn:microsoft.com/office/officeart/2005/8/layout/vList3"/>
    <dgm:cxn modelId="{1BE230D6-BDD6-4E3D-B53F-3CBC5D9F3DD1}" type="presParOf" srcId="{4EBFC749-0FB6-4297-8CDC-06422287E728}" destId="{A3D97363-826A-4A5A-96AC-BCAD28DA5167}" srcOrd="0" destOrd="0" presId="urn:microsoft.com/office/officeart/2005/8/layout/vList3"/>
    <dgm:cxn modelId="{A8CDCF62-CE8B-4696-A3D4-5305C7A51888}" type="presParOf" srcId="{4EBFC749-0FB6-4297-8CDC-06422287E728}" destId="{47E53155-4AF4-4554-9790-CCFAE163D7EF}" srcOrd="1" destOrd="0" presId="urn:microsoft.com/office/officeart/2005/8/layout/vList3"/>
    <dgm:cxn modelId="{4D99E8A2-289F-45A0-ACF9-A4AA4D1D9835}" type="presParOf" srcId="{C7980E20-A49F-4251-BC66-5839114729EF}" destId="{D96457BB-9D81-4ADF-A764-6FCE351828A9}" srcOrd="1" destOrd="0" presId="urn:microsoft.com/office/officeart/2005/8/layout/vList3"/>
    <dgm:cxn modelId="{6A497D32-0568-487E-82AF-E121DB3BCB8F}" type="presParOf" srcId="{C7980E20-A49F-4251-BC66-5839114729EF}" destId="{688C65BA-8B6F-4F63-8C90-62125D025FAF}" srcOrd="2" destOrd="0" presId="urn:microsoft.com/office/officeart/2005/8/layout/vList3"/>
    <dgm:cxn modelId="{12E2DE51-D383-420A-9F39-F6FEA3216CA9}" type="presParOf" srcId="{688C65BA-8B6F-4F63-8C90-62125D025FAF}" destId="{AE7F1BD9-0B79-43C6-80F6-8B34A7D9B999}" srcOrd="0" destOrd="0" presId="urn:microsoft.com/office/officeart/2005/8/layout/vList3"/>
    <dgm:cxn modelId="{E02A3F1A-368E-4C6B-836E-9977762BD494}" type="presParOf" srcId="{688C65BA-8B6F-4F63-8C90-62125D025FAF}" destId="{E51A3AE6-F46C-43C7-A515-2CDFC3356623}" srcOrd="1" destOrd="0" presId="urn:microsoft.com/office/officeart/2005/8/layout/vList3"/>
    <dgm:cxn modelId="{C6DE5D8B-A0F4-4097-BE6F-BEE4A1310F82}" type="presParOf" srcId="{C7980E20-A49F-4251-BC66-5839114729EF}" destId="{FCEAB688-57F5-453B-B83B-892349ABA786}" srcOrd="3" destOrd="0" presId="urn:microsoft.com/office/officeart/2005/8/layout/vList3"/>
    <dgm:cxn modelId="{F0078C49-8D32-4FC6-960A-8D72D64F907A}" type="presParOf" srcId="{C7980E20-A49F-4251-BC66-5839114729EF}" destId="{91225F8B-1711-4B9E-BE93-DD2D231FB887}" srcOrd="4" destOrd="0" presId="urn:microsoft.com/office/officeart/2005/8/layout/vList3"/>
    <dgm:cxn modelId="{F947E92C-A462-4326-BD8F-81C41F23112B}" type="presParOf" srcId="{91225F8B-1711-4B9E-BE93-DD2D231FB887}" destId="{A5AEAD55-3C0D-48EC-8B4B-7486F490E272}" srcOrd="0" destOrd="0" presId="urn:microsoft.com/office/officeart/2005/8/layout/vList3"/>
    <dgm:cxn modelId="{B031C2B3-3CC4-46C7-98EB-83AF1FA62696}" type="presParOf" srcId="{91225F8B-1711-4B9E-BE93-DD2D231FB887}" destId="{72078B91-1179-4BE9-B194-B948BD8D1D9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AFBE15-932F-4C3A-AE79-1FEC4DBE7B03}" type="doc">
      <dgm:prSet loTypeId="urn:microsoft.com/office/officeart/2005/8/layout/cycle2" loCatId="cycle" qsTypeId="urn:microsoft.com/office/officeart/2005/8/quickstyle/simple1" qsCatId="simple" csTypeId="urn:microsoft.com/office/officeart/2005/8/colors/accent6_2" csCatId="accent6" phldr="1"/>
      <dgm:spPr/>
      <dgm:t>
        <a:bodyPr/>
        <a:lstStyle/>
        <a:p>
          <a:endParaRPr lang="es-MX"/>
        </a:p>
      </dgm:t>
    </dgm:pt>
    <dgm:pt modelId="{EFCD579B-69FC-4CD8-95B2-294451DF10F2}">
      <dgm:prSet phldrT="[Texto]" custT="1"/>
      <dgm:spPr/>
      <dgm:t>
        <a:bodyPr/>
        <a:lstStyle/>
        <a:p>
          <a:r>
            <a:rPr lang="es-MX" sz="1800" dirty="0" smtClean="0"/>
            <a:t>Licitud</a:t>
          </a:r>
          <a:endParaRPr lang="es-MX" sz="1800" dirty="0"/>
        </a:p>
      </dgm:t>
    </dgm:pt>
    <dgm:pt modelId="{14041254-B5FD-49E1-9B60-677F72585539}" type="parTrans" cxnId="{48E1652C-4972-409D-88DA-B7744AEB6A05}">
      <dgm:prSet/>
      <dgm:spPr/>
      <dgm:t>
        <a:bodyPr/>
        <a:lstStyle/>
        <a:p>
          <a:endParaRPr lang="es-MX"/>
        </a:p>
      </dgm:t>
    </dgm:pt>
    <dgm:pt modelId="{4B1E6F0B-41AE-496E-B078-AF765D6DD1AD}" type="sibTrans" cxnId="{48E1652C-4972-409D-88DA-B7744AEB6A05}">
      <dgm:prSet/>
      <dgm:spPr/>
      <dgm:t>
        <a:bodyPr/>
        <a:lstStyle/>
        <a:p>
          <a:endParaRPr lang="es-MX"/>
        </a:p>
      </dgm:t>
    </dgm:pt>
    <dgm:pt modelId="{B08B11B0-F0F9-4B64-BA8B-44AE2004BECC}">
      <dgm:prSet phldrT="[Texto]" custT="1"/>
      <dgm:spPr/>
      <dgm:t>
        <a:bodyPr/>
        <a:lstStyle/>
        <a:p>
          <a:r>
            <a:rPr lang="es-MX" sz="2000" dirty="0" smtClean="0"/>
            <a:t>Finalidad</a:t>
          </a:r>
          <a:endParaRPr lang="es-MX" sz="700" dirty="0"/>
        </a:p>
      </dgm:t>
    </dgm:pt>
    <dgm:pt modelId="{69E06AFB-AC5F-47AD-A561-0C1D4355F690}" type="parTrans" cxnId="{75C1FECA-841E-4CB9-9691-EC955A9B9BB4}">
      <dgm:prSet/>
      <dgm:spPr/>
      <dgm:t>
        <a:bodyPr/>
        <a:lstStyle/>
        <a:p>
          <a:endParaRPr lang="es-MX"/>
        </a:p>
      </dgm:t>
    </dgm:pt>
    <dgm:pt modelId="{FE13D919-CC0E-4DCB-B24B-EB833787BDB6}" type="sibTrans" cxnId="{75C1FECA-841E-4CB9-9691-EC955A9B9BB4}">
      <dgm:prSet/>
      <dgm:spPr/>
      <dgm:t>
        <a:bodyPr/>
        <a:lstStyle/>
        <a:p>
          <a:endParaRPr lang="es-MX"/>
        </a:p>
      </dgm:t>
    </dgm:pt>
    <dgm:pt modelId="{1A418E98-82A6-4EA8-8088-D4991878D0E1}">
      <dgm:prSet phldrT="[Texto]" custT="1"/>
      <dgm:spPr/>
      <dgm:t>
        <a:bodyPr/>
        <a:lstStyle/>
        <a:p>
          <a:r>
            <a:rPr lang="es-MX" sz="2000" dirty="0" smtClean="0"/>
            <a:t>Lealtad</a:t>
          </a:r>
          <a:endParaRPr lang="es-MX" sz="2000" dirty="0"/>
        </a:p>
      </dgm:t>
    </dgm:pt>
    <dgm:pt modelId="{E27B4FF2-964E-47BA-B750-54BA21A40B37}" type="parTrans" cxnId="{935425CB-BBDB-42BB-9054-6AAAC5619C71}">
      <dgm:prSet/>
      <dgm:spPr/>
      <dgm:t>
        <a:bodyPr/>
        <a:lstStyle/>
        <a:p>
          <a:endParaRPr lang="es-MX"/>
        </a:p>
      </dgm:t>
    </dgm:pt>
    <dgm:pt modelId="{BC8BAF4C-5DDE-44B4-89F7-157024734853}" type="sibTrans" cxnId="{935425CB-BBDB-42BB-9054-6AAAC5619C71}">
      <dgm:prSet/>
      <dgm:spPr/>
      <dgm:t>
        <a:bodyPr/>
        <a:lstStyle/>
        <a:p>
          <a:endParaRPr lang="es-MX"/>
        </a:p>
      </dgm:t>
    </dgm:pt>
    <dgm:pt modelId="{BFE961FA-6602-4D73-AA88-34CD4D2C3A5A}">
      <dgm:prSet phldrT="[Texto]" custT="1"/>
      <dgm:spPr/>
      <dgm:t>
        <a:bodyPr/>
        <a:lstStyle/>
        <a:p>
          <a:r>
            <a:rPr lang="es-MX" sz="2400" dirty="0" smtClean="0"/>
            <a:t>Consentimiento </a:t>
          </a:r>
          <a:endParaRPr lang="es-MX" sz="2400" dirty="0"/>
        </a:p>
      </dgm:t>
    </dgm:pt>
    <dgm:pt modelId="{E97507AB-F401-4553-9EAD-58D4A18C6BC9}" type="parTrans" cxnId="{83A105DA-E1A1-4C40-A0D1-142AD7E8A471}">
      <dgm:prSet/>
      <dgm:spPr/>
      <dgm:t>
        <a:bodyPr/>
        <a:lstStyle/>
        <a:p>
          <a:endParaRPr lang="es-MX"/>
        </a:p>
      </dgm:t>
    </dgm:pt>
    <dgm:pt modelId="{DDCA3EEF-30C2-4DB1-8DCF-3BFD6CC63478}" type="sibTrans" cxnId="{83A105DA-E1A1-4C40-A0D1-142AD7E8A471}">
      <dgm:prSet/>
      <dgm:spPr/>
      <dgm:t>
        <a:bodyPr/>
        <a:lstStyle/>
        <a:p>
          <a:endParaRPr lang="es-MX"/>
        </a:p>
      </dgm:t>
    </dgm:pt>
    <dgm:pt modelId="{53EB0701-1D58-42B2-8DAD-EE1EFFA278E5}">
      <dgm:prSet phldrT="[Texto]" custT="1"/>
      <dgm:spPr/>
      <dgm:t>
        <a:bodyPr/>
        <a:lstStyle/>
        <a:p>
          <a:r>
            <a:rPr lang="es-MX" sz="1600" dirty="0" smtClean="0"/>
            <a:t>Calidad</a:t>
          </a:r>
          <a:endParaRPr lang="es-MX" sz="1600" dirty="0"/>
        </a:p>
      </dgm:t>
    </dgm:pt>
    <dgm:pt modelId="{047E9047-84E6-4757-9CB3-F6BE76BA716C}" type="parTrans" cxnId="{42D613C4-06E0-4461-B15B-2BB55D360DAE}">
      <dgm:prSet/>
      <dgm:spPr/>
      <dgm:t>
        <a:bodyPr/>
        <a:lstStyle/>
        <a:p>
          <a:endParaRPr lang="es-MX"/>
        </a:p>
      </dgm:t>
    </dgm:pt>
    <dgm:pt modelId="{B813B254-7B70-4CCC-AF42-4112844E28CE}" type="sibTrans" cxnId="{42D613C4-06E0-4461-B15B-2BB55D360DAE}">
      <dgm:prSet/>
      <dgm:spPr/>
      <dgm:t>
        <a:bodyPr/>
        <a:lstStyle/>
        <a:p>
          <a:endParaRPr lang="es-MX"/>
        </a:p>
      </dgm:t>
    </dgm:pt>
    <dgm:pt modelId="{64747A3E-D6E3-4559-9367-8F8ADDF5BBAF}">
      <dgm:prSet phldrT="[Texto]" custT="1"/>
      <dgm:spPr/>
      <dgm:t>
        <a:bodyPr/>
        <a:lstStyle/>
        <a:p>
          <a:r>
            <a:rPr lang="es-MX" sz="2000" dirty="0" smtClean="0"/>
            <a:t>Responsabilidad </a:t>
          </a:r>
          <a:endParaRPr lang="es-MX" sz="2000" dirty="0"/>
        </a:p>
      </dgm:t>
    </dgm:pt>
    <dgm:pt modelId="{0EDC82FB-CA0D-4E54-A32C-BDD7AD99ED93}" type="parTrans" cxnId="{959678ED-66EC-4F01-B363-D0D0E6D7A2B8}">
      <dgm:prSet/>
      <dgm:spPr/>
      <dgm:t>
        <a:bodyPr/>
        <a:lstStyle/>
        <a:p>
          <a:endParaRPr lang="es-MX"/>
        </a:p>
      </dgm:t>
    </dgm:pt>
    <dgm:pt modelId="{37F4688B-BC9F-4E98-A435-26F2D4B16E84}" type="sibTrans" cxnId="{959678ED-66EC-4F01-B363-D0D0E6D7A2B8}">
      <dgm:prSet/>
      <dgm:spPr/>
      <dgm:t>
        <a:bodyPr/>
        <a:lstStyle/>
        <a:p>
          <a:endParaRPr lang="es-MX"/>
        </a:p>
      </dgm:t>
    </dgm:pt>
    <dgm:pt modelId="{E92A105A-E4A1-4020-838B-E7BAD32928F1}">
      <dgm:prSet phldrT="[Texto]" custT="1"/>
      <dgm:spPr/>
      <dgm:t>
        <a:bodyPr/>
        <a:lstStyle/>
        <a:p>
          <a:r>
            <a:rPr lang="es-MX" sz="1800" dirty="0" smtClean="0"/>
            <a:t>Proporcionalidad</a:t>
          </a:r>
          <a:endParaRPr lang="es-MX" sz="1100" dirty="0"/>
        </a:p>
      </dgm:t>
    </dgm:pt>
    <dgm:pt modelId="{DF250EF6-86C6-4BB2-99A0-B81B4AEBA7AA}" type="parTrans" cxnId="{DB325994-BBA2-4BC6-853B-D0C7FE800C01}">
      <dgm:prSet/>
      <dgm:spPr/>
      <dgm:t>
        <a:bodyPr/>
        <a:lstStyle/>
        <a:p>
          <a:endParaRPr lang="es-MX"/>
        </a:p>
      </dgm:t>
    </dgm:pt>
    <dgm:pt modelId="{D7FBD960-62A1-4D39-96BF-80DAD7CA605D}" type="sibTrans" cxnId="{DB325994-BBA2-4BC6-853B-D0C7FE800C01}">
      <dgm:prSet/>
      <dgm:spPr/>
      <dgm:t>
        <a:bodyPr/>
        <a:lstStyle/>
        <a:p>
          <a:endParaRPr lang="es-MX"/>
        </a:p>
      </dgm:t>
    </dgm:pt>
    <dgm:pt modelId="{23D5F52F-DF83-4C7E-8DB8-2441A7D5CD6D}">
      <dgm:prSet phldrT="[Texto]" custT="1"/>
      <dgm:spPr/>
      <dgm:t>
        <a:bodyPr/>
        <a:lstStyle/>
        <a:p>
          <a:r>
            <a:rPr lang="es-MX" sz="2000" dirty="0" smtClean="0"/>
            <a:t>Información </a:t>
          </a:r>
          <a:endParaRPr lang="es-MX" sz="2000" dirty="0"/>
        </a:p>
      </dgm:t>
    </dgm:pt>
    <dgm:pt modelId="{6D0AC57A-E381-40EE-80A5-89C73A2BB9CA}" type="parTrans" cxnId="{4FFE4056-E652-4915-AFF3-2F52928B3F60}">
      <dgm:prSet/>
      <dgm:spPr/>
      <dgm:t>
        <a:bodyPr/>
        <a:lstStyle/>
        <a:p>
          <a:endParaRPr lang="es-MX"/>
        </a:p>
      </dgm:t>
    </dgm:pt>
    <dgm:pt modelId="{81F33249-76D6-4B3E-87E8-2F8727C25582}" type="sibTrans" cxnId="{4FFE4056-E652-4915-AFF3-2F52928B3F60}">
      <dgm:prSet/>
      <dgm:spPr/>
      <dgm:t>
        <a:bodyPr/>
        <a:lstStyle/>
        <a:p>
          <a:endParaRPr lang="es-MX"/>
        </a:p>
      </dgm:t>
    </dgm:pt>
    <dgm:pt modelId="{5C1AF3CF-3B58-44AB-9725-96F0318E4F30}" type="pres">
      <dgm:prSet presAssocID="{B7AFBE15-932F-4C3A-AE79-1FEC4DBE7B03}" presName="cycle" presStyleCnt="0">
        <dgm:presLayoutVars>
          <dgm:dir/>
          <dgm:resizeHandles val="exact"/>
        </dgm:presLayoutVars>
      </dgm:prSet>
      <dgm:spPr/>
      <dgm:t>
        <a:bodyPr/>
        <a:lstStyle/>
        <a:p>
          <a:endParaRPr lang="es-MX"/>
        </a:p>
      </dgm:t>
    </dgm:pt>
    <dgm:pt modelId="{9B78FE2F-8617-46FC-9A30-21BA1EEFCC23}" type="pres">
      <dgm:prSet presAssocID="{EFCD579B-69FC-4CD8-95B2-294451DF10F2}" presName="node" presStyleLbl="node1" presStyleIdx="0" presStyleCnt="8">
        <dgm:presLayoutVars>
          <dgm:bulletEnabled val="1"/>
        </dgm:presLayoutVars>
      </dgm:prSet>
      <dgm:spPr/>
      <dgm:t>
        <a:bodyPr/>
        <a:lstStyle/>
        <a:p>
          <a:endParaRPr lang="es-MX"/>
        </a:p>
      </dgm:t>
    </dgm:pt>
    <dgm:pt modelId="{FF902E9A-803C-48FC-9938-E7A4408E6D77}" type="pres">
      <dgm:prSet presAssocID="{4B1E6F0B-41AE-496E-B078-AF765D6DD1AD}" presName="sibTrans" presStyleLbl="sibTrans2D1" presStyleIdx="0" presStyleCnt="8"/>
      <dgm:spPr/>
      <dgm:t>
        <a:bodyPr/>
        <a:lstStyle/>
        <a:p>
          <a:endParaRPr lang="es-MX"/>
        </a:p>
      </dgm:t>
    </dgm:pt>
    <dgm:pt modelId="{5C226052-021A-49B7-9E9F-C6D735E57C0D}" type="pres">
      <dgm:prSet presAssocID="{4B1E6F0B-41AE-496E-B078-AF765D6DD1AD}" presName="connectorText" presStyleLbl="sibTrans2D1" presStyleIdx="0" presStyleCnt="8"/>
      <dgm:spPr/>
      <dgm:t>
        <a:bodyPr/>
        <a:lstStyle/>
        <a:p>
          <a:endParaRPr lang="es-MX"/>
        </a:p>
      </dgm:t>
    </dgm:pt>
    <dgm:pt modelId="{454AF25E-284A-4F25-80B8-EBD696D590CD}" type="pres">
      <dgm:prSet presAssocID="{B08B11B0-F0F9-4B64-BA8B-44AE2004BECC}" presName="node" presStyleLbl="node1" presStyleIdx="1" presStyleCnt="8" custScaleX="146738" custScaleY="142413" custRadScaleRad="115632" custRadScaleInc="5388">
        <dgm:presLayoutVars>
          <dgm:bulletEnabled val="1"/>
        </dgm:presLayoutVars>
      </dgm:prSet>
      <dgm:spPr/>
      <dgm:t>
        <a:bodyPr/>
        <a:lstStyle/>
        <a:p>
          <a:endParaRPr lang="es-MX"/>
        </a:p>
      </dgm:t>
    </dgm:pt>
    <dgm:pt modelId="{6F0920A8-C415-4055-AAC0-922C14691CB4}" type="pres">
      <dgm:prSet presAssocID="{FE13D919-CC0E-4DCB-B24B-EB833787BDB6}" presName="sibTrans" presStyleLbl="sibTrans2D1" presStyleIdx="1" presStyleCnt="8"/>
      <dgm:spPr/>
      <dgm:t>
        <a:bodyPr/>
        <a:lstStyle/>
        <a:p>
          <a:endParaRPr lang="es-MX"/>
        </a:p>
      </dgm:t>
    </dgm:pt>
    <dgm:pt modelId="{98151C17-93BB-4599-AC5A-AD3EDC40C454}" type="pres">
      <dgm:prSet presAssocID="{FE13D919-CC0E-4DCB-B24B-EB833787BDB6}" presName="connectorText" presStyleLbl="sibTrans2D1" presStyleIdx="1" presStyleCnt="8"/>
      <dgm:spPr/>
      <dgm:t>
        <a:bodyPr/>
        <a:lstStyle/>
        <a:p>
          <a:endParaRPr lang="es-MX"/>
        </a:p>
      </dgm:t>
    </dgm:pt>
    <dgm:pt modelId="{26679243-8E2A-4820-8F7A-D39DD8CC2789}" type="pres">
      <dgm:prSet presAssocID="{1A418E98-82A6-4EA8-8088-D4991878D0E1}" presName="node" presStyleLbl="node1" presStyleIdx="2" presStyleCnt="8" custScaleX="129176" custScaleY="127781" custRadScaleRad="114736" custRadScaleInc="0">
        <dgm:presLayoutVars>
          <dgm:bulletEnabled val="1"/>
        </dgm:presLayoutVars>
      </dgm:prSet>
      <dgm:spPr/>
      <dgm:t>
        <a:bodyPr/>
        <a:lstStyle/>
        <a:p>
          <a:endParaRPr lang="es-MX"/>
        </a:p>
      </dgm:t>
    </dgm:pt>
    <dgm:pt modelId="{EFAF13E4-8400-4D1A-93F1-FC71514D23D6}" type="pres">
      <dgm:prSet presAssocID="{BC8BAF4C-5DDE-44B4-89F7-157024734853}" presName="sibTrans" presStyleLbl="sibTrans2D1" presStyleIdx="2" presStyleCnt="8"/>
      <dgm:spPr/>
      <dgm:t>
        <a:bodyPr/>
        <a:lstStyle/>
        <a:p>
          <a:endParaRPr lang="es-MX"/>
        </a:p>
      </dgm:t>
    </dgm:pt>
    <dgm:pt modelId="{F029AB8F-99FD-4C9C-AB7A-E4118601F2E1}" type="pres">
      <dgm:prSet presAssocID="{BC8BAF4C-5DDE-44B4-89F7-157024734853}" presName="connectorText" presStyleLbl="sibTrans2D1" presStyleIdx="2" presStyleCnt="8"/>
      <dgm:spPr/>
      <dgm:t>
        <a:bodyPr/>
        <a:lstStyle/>
        <a:p>
          <a:endParaRPr lang="es-MX"/>
        </a:p>
      </dgm:t>
    </dgm:pt>
    <dgm:pt modelId="{4187362E-8374-40C2-BE65-1D837380B742}" type="pres">
      <dgm:prSet presAssocID="{BFE961FA-6602-4D73-AA88-34CD4D2C3A5A}" presName="node" presStyleLbl="node1" presStyleIdx="3" presStyleCnt="8" custScaleX="177426" custScaleY="166753" custRadScaleRad="116600" custRadScaleInc="-3612">
        <dgm:presLayoutVars>
          <dgm:bulletEnabled val="1"/>
        </dgm:presLayoutVars>
      </dgm:prSet>
      <dgm:spPr/>
      <dgm:t>
        <a:bodyPr/>
        <a:lstStyle/>
        <a:p>
          <a:endParaRPr lang="es-MX"/>
        </a:p>
      </dgm:t>
    </dgm:pt>
    <dgm:pt modelId="{BA9A93CD-6D86-413D-86BB-7344F85E7A99}" type="pres">
      <dgm:prSet presAssocID="{DDCA3EEF-30C2-4DB1-8DCF-3BFD6CC63478}" presName="sibTrans" presStyleLbl="sibTrans2D1" presStyleIdx="3" presStyleCnt="8"/>
      <dgm:spPr/>
      <dgm:t>
        <a:bodyPr/>
        <a:lstStyle/>
        <a:p>
          <a:endParaRPr lang="es-MX"/>
        </a:p>
      </dgm:t>
    </dgm:pt>
    <dgm:pt modelId="{28C64DB5-0204-4590-AA29-7ABF1136C880}" type="pres">
      <dgm:prSet presAssocID="{DDCA3EEF-30C2-4DB1-8DCF-3BFD6CC63478}" presName="connectorText" presStyleLbl="sibTrans2D1" presStyleIdx="3" presStyleCnt="8"/>
      <dgm:spPr/>
      <dgm:t>
        <a:bodyPr/>
        <a:lstStyle/>
        <a:p>
          <a:endParaRPr lang="es-MX"/>
        </a:p>
      </dgm:t>
    </dgm:pt>
    <dgm:pt modelId="{1A21A937-92E9-46A9-99E9-3FB4EFA3189E}" type="pres">
      <dgm:prSet presAssocID="{53EB0701-1D58-42B2-8DAD-EE1EFFA278E5}" presName="node" presStyleLbl="node1" presStyleIdx="4" presStyleCnt="8">
        <dgm:presLayoutVars>
          <dgm:bulletEnabled val="1"/>
        </dgm:presLayoutVars>
      </dgm:prSet>
      <dgm:spPr/>
      <dgm:t>
        <a:bodyPr/>
        <a:lstStyle/>
        <a:p>
          <a:endParaRPr lang="es-MX"/>
        </a:p>
      </dgm:t>
    </dgm:pt>
    <dgm:pt modelId="{4D2FB784-2699-4759-A0F1-6DD4FA44A668}" type="pres">
      <dgm:prSet presAssocID="{B813B254-7B70-4CCC-AF42-4112844E28CE}" presName="sibTrans" presStyleLbl="sibTrans2D1" presStyleIdx="4" presStyleCnt="8"/>
      <dgm:spPr/>
      <dgm:t>
        <a:bodyPr/>
        <a:lstStyle/>
        <a:p>
          <a:endParaRPr lang="es-MX"/>
        </a:p>
      </dgm:t>
    </dgm:pt>
    <dgm:pt modelId="{1C089CEB-CEF4-4DB8-A31E-630D3CA1C091}" type="pres">
      <dgm:prSet presAssocID="{B813B254-7B70-4CCC-AF42-4112844E28CE}" presName="connectorText" presStyleLbl="sibTrans2D1" presStyleIdx="4" presStyleCnt="8"/>
      <dgm:spPr/>
      <dgm:t>
        <a:bodyPr/>
        <a:lstStyle/>
        <a:p>
          <a:endParaRPr lang="es-MX"/>
        </a:p>
      </dgm:t>
    </dgm:pt>
    <dgm:pt modelId="{A75BCA77-9D28-4DD1-8DB5-0A5FAEB46C3D}" type="pres">
      <dgm:prSet presAssocID="{E92A105A-E4A1-4020-838B-E7BAD32928F1}" presName="node" presStyleLbl="node1" presStyleIdx="5" presStyleCnt="8" custScaleX="143392" custScaleY="136510" custRadScaleRad="126303" custRadScaleInc="-8302">
        <dgm:presLayoutVars>
          <dgm:bulletEnabled val="1"/>
        </dgm:presLayoutVars>
      </dgm:prSet>
      <dgm:spPr/>
      <dgm:t>
        <a:bodyPr/>
        <a:lstStyle/>
        <a:p>
          <a:endParaRPr lang="es-MX"/>
        </a:p>
      </dgm:t>
    </dgm:pt>
    <dgm:pt modelId="{1DFC8C44-F352-4BB3-881F-0DD1F26A4BCD}" type="pres">
      <dgm:prSet presAssocID="{D7FBD960-62A1-4D39-96BF-80DAD7CA605D}" presName="sibTrans" presStyleLbl="sibTrans2D1" presStyleIdx="5" presStyleCnt="8"/>
      <dgm:spPr/>
      <dgm:t>
        <a:bodyPr/>
        <a:lstStyle/>
        <a:p>
          <a:endParaRPr lang="es-MX"/>
        </a:p>
      </dgm:t>
    </dgm:pt>
    <dgm:pt modelId="{31AB9A48-084A-4DE1-9912-A685983387BA}" type="pres">
      <dgm:prSet presAssocID="{D7FBD960-62A1-4D39-96BF-80DAD7CA605D}" presName="connectorText" presStyleLbl="sibTrans2D1" presStyleIdx="5" presStyleCnt="8"/>
      <dgm:spPr/>
      <dgm:t>
        <a:bodyPr/>
        <a:lstStyle/>
        <a:p>
          <a:endParaRPr lang="es-MX"/>
        </a:p>
      </dgm:t>
    </dgm:pt>
    <dgm:pt modelId="{32FF9708-DE4C-41F9-ACD4-342415A095A4}" type="pres">
      <dgm:prSet presAssocID="{23D5F52F-DF83-4C7E-8DB8-2441A7D5CD6D}" presName="node" presStyleLbl="node1" presStyleIdx="6" presStyleCnt="8" custScaleX="189496" custScaleY="176460" custRadScaleRad="136376" custRadScaleInc="-23199">
        <dgm:presLayoutVars>
          <dgm:bulletEnabled val="1"/>
        </dgm:presLayoutVars>
      </dgm:prSet>
      <dgm:spPr/>
      <dgm:t>
        <a:bodyPr/>
        <a:lstStyle/>
        <a:p>
          <a:endParaRPr lang="es-MX"/>
        </a:p>
      </dgm:t>
    </dgm:pt>
    <dgm:pt modelId="{2CFB0DEB-BC27-4433-BB3E-3435586E0F4A}" type="pres">
      <dgm:prSet presAssocID="{81F33249-76D6-4B3E-87E8-2F8727C25582}" presName="sibTrans" presStyleLbl="sibTrans2D1" presStyleIdx="6" presStyleCnt="8"/>
      <dgm:spPr/>
      <dgm:t>
        <a:bodyPr/>
        <a:lstStyle/>
        <a:p>
          <a:endParaRPr lang="es-MX"/>
        </a:p>
      </dgm:t>
    </dgm:pt>
    <dgm:pt modelId="{DD0AF542-02C3-4EBD-ADEB-3937C45909DA}" type="pres">
      <dgm:prSet presAssocID="{81F33249-76D6-4B3E-87E8-2F8727C25582}" presName="connectorText" presStyleLbl="sibTrans2D1" presStyleIdx="6" presStyleCnt="8"/>
      <dgm:spPr/>
      <dgm:t>
        <a:bodyPr/>
        <a:lstStyle/>
        <a:p>
          <a:endParaRPr lang="es-MX"/>
        </a:p>
      </dgm:t>
    </dgm:pt>
    <dgm:pt modelId="{BF27DDC8-918F-48A4-BA1D-2AC24BB9990D}" type="pres">
      <dgm:prSet presAssocID="{64747A3E-D6E3-4559-9367-8F8ADDF5BBAF}" presName="node" presStyleLbl="node1" presStyleIdx="7" presStyleCnt="8" custScaleX="153981" custScaleY="149657" custRadScaleRad="122247" custRadScaleInc="-18290">
        <dgm:presLayoutVars>
          <dgm:bulletEnabled val="1"/>
        </dgm:presLayoutVars>
      </dgm:prSet>
      <dgm:spPr/>
      <dgm:t>
        <a:bodyPr/>
        <a:lstStyle/>
        <a:p>
          <a:endParaRPr lang="es-MX"/>
        </a:p>
      </dgm:t>
    </dgm:pt>
    <dgm:pt modelId="{D131B9E0-9CE0-4240-995F-0861B79EE12E}" type="pres">
      <dgm:prSet presAssocID="{37F4688B-BC9F-4E98-A435-26F2D4B16E84}" presName="sibTrans" presStyleLbl="sibTrans2D1" presStyleIdx="7" presStyleCnt="8"/>
      <dgm:spPr/>
      <dgm:t>
        <a:bodyPr/>
        <a:lstStyle/>
        <a:p>
          <a:endParaRPr lang="es-MX"/>
        </a:p>
      </dgm:t>
    </dgm:pt>
    <dgm:pt modelId="{42B964D3-3DFB-4402-944A-4BA18EEB4B7E}" type="pres">
      <dgm:prSet presAssocID="{37F4688B-BC9F-4E98-A435-26F2D4B16E84}" presName="connectorText" presStyleLbl="sibTrans2D1" presStyleIdx="7" presStyleCnt="8"/>
      <dgm:spPr/>
      <dgm:t>
        <a:bodyPr/>
        <a:lstStyle/>
        <a:p>
          <a:endParaRPr lang="es-MX"/>
        </a:p>
      </dgm:t>
    </dgm:pt>
  </dgm:ptLst>
  <dgm:cxnLst>
    <dgm:cxn modelId="{DB325994-BBA2-4BC6-853B-D0C7FE800C01}" srcId="{B7AFBE15-932F-4C3A-AE79-1FEC4DBE7B03}" destId="{E92A105A-E4A1-4020-838B-E7BAD32928F1}" srcOrd="5" destOrd="0" parTransId="{DF250EF6-86C6-4BB2-99A0-B81B4AEBA7AA}" sibTransId="{D7FBD960-62A1-4D39-96BF-80DAD7CA605D}"/>
    <dgm:cxn modelId="{D0AF390F-2308-4EA4-BDE9-B3582CC2ECAC}" type="presOf" srcId="{37F4688B-BC9F-4E98-A435-26F2D4B16E84}" destId="{D131B9E0-9CE0-4240-995F-0861B79EE12E}" srcOrd="0" destOrd="0" presId="urn:microsoft.com/office/officeart/2005/8/layout/cycle2"/>
    <dgm:cxn modelId="{959678ED-66EC-4F01-B363-D0D0E6D7A2B8}" srcId="{B7AFBE15-932F-4C3A-AE79-1FEC4DBE7B03}" destId="{64747A3E-D6E3-4559-9367-8F8ADDF5BBAF}" srcOrd="7" destOrd="0" parTransId="{0EDC82FB-CA0D-4E54-A32C-BDD7AD99ED93}" sibTransId="{37F4688B-BC9F-4E98-A435-26F2D4B16E84}"/>
    <dgm:cxn modelId="{C358D006-DEAF-4068-82FC-22D6BA9A1000}" type="presOf" srcId="{BC8BAF4C-5DDE-44B4-89F7-157024734853}" destId="{EFAF13E4-8400-4D1A-93F1-FC71514D23D6}" srcOrd="0" destOrd="0" presId="urn:microsoft.com/office/officeart/2005/8/layout/cycle2"/>
    <dgm:cxn modelId="{48E1652C-4972-409D-88DA-B7744AEB6A05}" srcId="{B7AFBE15-932F-4C3A-AE79-1FEC4DBE7B03}" destId="{EFCD579B-69FC-4CD8-95B2-294451DF10F2}" srcOrd="0" destOrd="0" parTransId="{14041254-B5FD-49E1-9B60-677F72585539}" sibTransId="{4B1E6F0B-41AE-496E-B078-AF765D6DD1AD}"/>
    <dgm:cxn modelId="{14619759-81AA-4E15-A38D-D759773E384F}" type="presOf" srcId="{EFCD579B-69FC-4CD8-95B2-294451DF10F2}" destId="{9B78FE2F-8617-46FC-9A30-21BA1EEFCC23}" srcOrd="0" destOrd="0" presId="urn:microsoft.com/office/officeart/2005/8/layout/cycle2"/>
    <dgm:cxn modelId="{50FE1AF0-FCF0-4E3F-B24B-EBDA751CF9E6}" type="presOf" srcId="{1A418E98-82A6-4EA8-8088-D4991878D0E1}" destId="{26679243-8E2A-4820-8F7A-D39DD8CC2789}" srcOrd="0" destOrd="0" presId="urn:microsoft.com/office/officeart/2005/8/layout/cycle2"/>
    <dgm:cxn modelId="{42D613C4-06E0-4461-B15B-2BB55D360DAE}" srcId="{B7AFBE15-932F-4C3A-AE79-1FEC4DBE7B03}" destId="{53EB0701-1D58-42B2-8DAD-EE1EFFA278E5}" srcOrd="4" destOrd="0" parTransId="{047E9047-84E6-4757-9CB3-F6BE76BA716C}" sibTransId="{B813B254-7B70-4CCC-AF42-4112844E28CE}"/>
    <dgm:cxn modelId="{4FFE4056-E652-4915-AFF3-2F52928B3F60}" srcId="{B7AFBE15-932F-4C3A-AE79-1FEC4DBE7B03}" destId="{23D5F52F-DF83-4C7E-8DB8-2441A7D5CD6D}" srcOrd="6" destOrd="0" parTransId="{6D0AC57A-E381-40EE-80A5-89C73A2BB9CA}" sibTransId="{81F33249-76D6-4B3E-87E8-2F8727C25582}"/>
    <dgm:cxn modelId="{F5919347-063A-433E-94C3-88AEA77FC925}" type="presOf" srcId="{4B1E6F0B-41AE-496E-B078-AF765D6DD1AD}" destId="{FF902E9A-803C-48FC-9938-E7A4408E6D77}" srcOrd="0" destOrd="0" presId="urn:microsoft.com/office/officeart/2005/8/layout/cycle2"/>
    <dgm:cxn modelId="{FF02DE6F-6A60-45F1-A75A-CBCC6C9E6067}" type="presOf" srcId="{B7AFBE15-932F-4C3A-AE79-1FEC4DBE7B03}" destId="{5C1AF3CF-3B58-44AB-9725-96F0318E4F30}" srcOrd="0" destOrd="0" presId="urn:microsoft.com/office/officeart/2005/8/layout/cycle2"/>
    <dgm:cxn modelId="{75C1FECA-841E-4CB9-9691-EC955A9B9BB4}" srcId="{B7AFBE15-932F-4C3A-AE79-1FEC4DBE7B03}" destId="{B08B11B0-F0F9-4B64-BA8B-44AE2004BECC}" srcOrd="1" destOrd="0" parTransId="{69E06AFB-AC5F-47AD-A561-0C1D4355F690}" sibTransId="{FE13D919-CC0E-4DCB-B24B-EB833787BDB6}"/>
    <dgm:cxn modelId="{FDFC7865-FB74-4877-B485-DCFEE0FDD293}" type="presOf" srcId="{23D5F52F-DF83-4C7E-8DB8-2441A7D5CD6D}" destId="{32FF9708-DE4C-41F9-ACD4-342415A095A4}" srcOrd="0" destOrd="0" presId="urn:microsoft.com/office/officeart/2005/8/layout/cycle2"/>
    <dgm:cxn modelId="{8A5BC2AF-7D04-41BF-99F9-5E8BEBCABF14}" type="presOf" srcId="{81F33249-76D6-4B3E-87E8-2F8727C25582}" destId="{2CFB0DEB-BC27-4433-BB3E-3435586E0F4A}" srcOrd="0" destOrd="0" presId="urn:microsoft.com/office/officeart/2005/8/layout/cycle2"/>
    <dgm:cxn modelId="{D3F9A57B-891E-4E18-A162-0BD9FFB64F4E}" type="presOf" srcId="{53EB0701-1D58-42B2-8DAD-EE1EFFA278E5}" destId="{1A21A937-92E9-46A9-99E9-3FB4EFA3189E}" srcOrd="0" destOrd="0" presId="urn:microsoft.com/office/officeart/2005/8/layout/cycle2"/>
    <dgm:cxn modelId="{E92D77E9-2497-450B-806E-2E75B4DE44A4}" type="presOf" srcId="{B813B254-7B70-4CCC-AF42-4112844E28CE}" destId="{4D2FB784-2699-4759-A0F1-6DD4FA44A668}" srcOrd="0" destOrd="0" presId="urn:microsoft.com/office/officeart/2005/8/layout/cycle2"/>
    <dgm:cxn modelId="{600592B5-6B4A-4989-AA59-E2921D06E606}" type="presOf" srcId="{64747A3E-D6E3-4559-9367-8F8ADDF5BBAF}" destId="{BF27DDC8-918F-48A4-BA1D-2AC24BB9990D}" srcOrd="0" destOrd="0" presId="urn:microsoft.com/office/officeart/2005/8/layout/cycle2"/>
    <dgm:cxn modelId="{B3C2623B-C0F3-4E66-A1FE-2DFE8FFB0CCE}" type="presOf" srcId="{B08B11B0-F0F9-4B64-BA8B-44AE2004BECC}" destId="{454AF25E-284A-4F25-80B8-EBD696D590CD}" srcOrd="0" destOrd="0" presId="urn:microsoft.com/office/officeart/2005/8/layout/cycle2"/>
    <dgm:cxn modelId="{DB25D8ED-AC8A-4EB6-A8EE-A26C1D0B781E}" type="presOf" srcId="{DDCA3EEF-30C2-4DB1-8DCF-3BFD6CC63478}" destId="{BA9A93CD-6D86-413D-86BB-7344F85E7A99}" srcOrd="0" destOrd="0" presId="urn:microsoft.com/office/officeart/2005/8/layout/cycle2"/>
    <dgm:cxn modelId="{969B407F-9545-4807-A864-ADEE10021EEB}" type="presOf" srcId="{DDCA3EEF-30C2-4DB1-8DCF-3BFD6CC63478}" destId="{28C64DB5-0204-4590-AA29-7ABF1136C880}" srcOrd="1" destOrd="0" presId="urn:microsoft.com/office/officeart/2005/8/layout/cycle2"/>
    <dgm:cxn modelId="{4D16F024-BCD3-4582-A767-F15E7D0EAE76}" type="presOf" srcId="{37F4688B-BC9F-4E98-A435-26F2D4B16E84}" destId="{42B964D3-3DFB-4402-944A-4BA18EEB4B7E}" srcOrd="1" destOrd="0" presId="urn:microsoft.com/office/officeart/2005/8/layout/cycle2"/>
    <dgm:cxn modelId="{9634F1D8-6C1C-4F99-9FFA-AFB9CD4D11A4}" type="presOf" srcId="{4B1E6F0B-41AE-496E-B078-AF765D6DD1AD}" destId="{5C226052-021A-49B7-9E9F-C6D735E57C0D}" srcOrd="1" destOrd="0" presId="urn:microsoft.com/office/officeart/2005/8/layout/cycle2"/>
    <dgm:cxn modelId="{AAA3D11D-C7D2-4FDE-AEA5-D095F178C73F}" type="presOf" srcId="{BC8BAF4C-5DDE-44B4-89F7-157024734853}" destId="{F029AB8F-99FD-4C9C-AB7A-E4118601F2E1}" srcOrd="1" destOrd="0" presId="urn:microsoft.com/office/officeart/2005/8/layout/cycle2"/>
    <dgm:cxn modelId="{9A2CE51D-9767-4150-8083-CC3B8E1E76F1}" type="presOf" srcId="{FE13D919-CC0E-4DCB-B24B-EB833787BDB6}" destId="{98151C17-93BB-4599-AC5A-AD3EDC40C454}" srcOrd="1" destOrd="0" presId="urn:microsoft.com/office/officeart/2005/8/layout/cycle2"/>
    <dgm:cxn modelId="{3AA6A140-1C3B-471F-8EDE-26166418738B}" type="presOf" srcId="{E92A105A-E4A1-4020-838B-E7BAD32928F1}" destId="{A75BCA77-9D28-4DD1-8DB5-0A5FAEB46C3D}" srcOrd="0" destOrd="0" presId="urn:microsoft.com/office/officeart/2005/8/layout/cycle2"/>
    <dgm:cxn modelId="{4D03A612-E91E-45DB-9AC0-A51E5C9C60F8}" type="presOf" srcId="{BFE961FA-6602-4D73-AA88-34CD4D2C3A5A}" destId="{4187362E-8374-40C2-BE65-1D837380B742}" srcOrd="0" destOrd="0" presId="urn:microsoft.com/office/officeart/2005/8/layout/cycle2"/>
    <dgm:cxn modelId="{B2E649B0-1522-46B6-AE85-4063A268E5C0}" type="presOf" srcId="{D7FBD960-62A1-4D39-96BF-80DAD7CA605D}" destId="{31AB9A48-084A-4DE1-9912-A685983387BA}" srcOrd="1" destOrd="0" presId="urn:microsoft.com/office/officeart/2005/8/layout/cycle2"/>
    <dgm:cxn modelId="{FAFB2457-BA72-4FA5-87CC-155E51EE32E4}" type="presOf" srcId="{FE13D919-CC0E-4DCB-B24B-EB833787BDB6}" destId="{6F0920A8-C415-4055-AAC0-922C14691CB4}" srcOrd="0" destOrd="0" presId="urn:microsoft.com/office/officeart/2005/8/layout/cycle2"/>
    <dgm:cxn modelId="{935425CB-BBDB-42BB-9054-6AAAC5619C71}" srcId="{B7AFBE15-932F-4C3A-AE79-1FEC4DBE7B03}" destId="{1A418E98-82A6-4EA8-8088-D4991878D0E1}" srcOrd="2" destOrd="0" parTransId="{E27B4FF2-964E-47BA-B750-54BA21A40B37}" sibTransId="{BC8BAF4C-5DDE-44B4-89F7-157024734853}"/>
    <dgm:cxn modelId="{83A105DA-E1A1-4C40-A0D1-142AD7E8A471}" srcId="{B7AFBE15-932F-4C3A-AE79-1FEC4DBE7B03}" destId="{BFE961FA-6602-4D73-AA88-34CD4D2C3A5A}" srcOrd="3" destOrd="0" parTransId="{E97507AB-F401-4553-9EAD-58D4A18C6BC9}" sibTransId="{DDCA3EEF-30C2-4DB1-8DCF-3BFD6CC63478}"/>
    <dgm:cxn modelId="{5421BB78-D60B-476F-81B1-22DF0B42A732}" type="presOf" srcId="{81F33249-76D6-4B3E-87E8-2F8727C25582}" destId="{DD0AF542-02C3-4EBD-ADEB-3937C45909DA}" srcOrd="1" destOrd="0" presId="urn:microsoft.com/office/officeart/2005/8/layout/cycle2"/>
    <dgm:cxn modelId="{8F08DC70-2AA5-4B42-8482-544A282F4AF9}" type="presOf" srcId="{D7FBD960-62A1-4D39-96BF-80DAD7CA605D}" destId="{1DFC8C44-F352-4BB3-881F-0DD1F26A4BCD}" srcOrd="0" destOrd="0" presId="urn:microsoft.com/office/officeart/2005/8/layout/cycle2"/>
    <dgm:cxn modelId="{69199117-D83D-456E-8491-63F530E84DCF}" type="presOf" srcId="{B813B254-7B70-4CCC-AF42-4112844E28CE}" destId="{1C089CEB-CEF4-4DB8-A31E-630D3CA1C091}" srcOrd="1" destOrd="0" presId="urn:microsoft.com/office/officeart/2005/8/layout/cycle2"/>
    <dgm:cxn modelId="{CC4DA7D6-72C9-4F2A-BC6F-2DB5D6C5B277}" type="presParOf" srcId="{5C1AF3CF-3B58-44AB-9725-96F0318E4F30}" destId="{9B78FE2F-8617-46FC-9A30-21BA1EEFCC23}" srcOrd="0" destOrd="0" presId="urn:microsoft.com/office/officeart/2005/8/layout/cycle2"/>
    <dgm:cxn modelId="{0801F6B3-EABA-4155-A6D1-41D9251080E1}" type="presParOf" srcId="{5C1AF3CF-3B58-44AB-9725-96F0318E4F30}" destId="{FF902E9A-803C-48FC-9938-E7A4408E6D77}" srcOrd="1" destOrd="0" presId="urn:microsoft.com/office/officeart/2005/8/layout/cycle2"/>
    <dgm:cxn modelId="{F7AC67ED-2467-4771-95D8-2B345A0A34FC}" type="presParOf" srcId="{FF902E9A-803C-48FC-9938-E7A4408E6D77}" destId="{5C226052-021A-49B7-9E9F-C6D735E57C0D}" srcOrd="0" destOrd="0" presId="urn:microsoft.com/office/officeart/2005/8/layout/cycle2"/>
    <dgm:cxn modelId="{47AC623D-6738-4CDD-8E14-769A632F2D06}" type="presParOf" srcId="{5C1AF3CF-3B58-44AB-9725-96F0318E4F30}" destId="{454AF25E-284A-4F25-80B8-EBD696D590CD}" srcOrd="2" destOrd="0" presId="urn:microsoft.com/office/officeart/2005/8/layout/cycle2"/>
    <dgm:cxn modelId="{A3FA9DB1-B9F4-4877-A967-82727218CE91}" type="presParOf" srcId="{5C1AF3CF-3B58-44AB-9725-96F0318E4F30}" destId="{6F0920A8-C415-4055-AAC0-922C14691CB4}" srcOrd="3" destOrd="0" presId="urn:microsoft.com/office/officeart/2005/8/layout/cycle2"/>
    <dgm:cxn modelId="{A7A1B31F-515C-4605-9FDE-D99989612623}" type="presParOf" srcId="{6F0920A8-C415-4055-AAC0-922C14691CB4}" destId="{98151C17-93BB-4599-AC5A-AD3EDC40C454}" srcOrd="0" destOrd="0" presId="urn:microsoft.com/office/officeart/2005/8/layout/cycle2"/>
    <dgm:cxn modelId="{301B4940-BA50-4D8D-8202-CEDEA1AF5EC7}" type="presParOf" srcId="{5C1AF3CF-3B58-44AB-9725-96F0318E4F30}" destId="{26679243-8E2A-4820-8F7A-D39DD8CC2789}" srcOrd="4" destOrd="0" presId="urn:microsoft.com/office/officeart/2005/8/layout/cycle2"/>
    <dgm:cxn modelId="{CBB33DDB-71E2-4D57-9A0E-CF8D4FCDF93D}" type="presParOf" srcId="{5C1AF3CF-3B58-44AB-9725-96F0318E4F30}" destId="{EFAF13E4-8400-4D1A-93F1-FC71514D23D6}" srcOrd="5" destOrd="0" presId="urn:microsoft.com/office/officeart/2005/8/layout/cycle2"/>
    <dgm:cxn modelId="{B049340E-1F12-480B-A1A1-A5C4D67A5F08}" type="presParOf" srcId="{EFAF13E4-8400-4D1A-93F1-FC71514D23D6}" destId="{F029AB8F-99FD-4C9C-AB7A-E4118601F2E1}" srcOrd="0" destOrd="0" presId="urn:microsoft.com/office/officeart/2005/8/layout/cycle2"/>
    <dgm:cxn modelId="{681C3DEC-DA6A-4346-BCE3-B23F62B9E821}" type="presParOf" srcId="{5C1AF3CF-3B58-44AB-9725-96F0318E4F30}" destId="{4187362E-8374-40C2-BE65-1D837380B742}" srcOrd="6" destOrd="0" presId="urn:microsoft.com/office/officeart/2005/8/layout/cycle2"/>
    <dgm:cxn modelId="{179F4BFC-4C6F-40B7-9275-83087C8C0071}" type="presParOf" srcId="{5C1AF3CF-3B58-44AB-9725-96F0318E4F30}" destId="{BA9A93CD-6D86-413D-86BB-7344F85E7A99}" srcOrd="7" destOrd="0" presId="urn:microsoft.com/office/officeart/2005/8/layout/cycle2"/>
    <dgm:cxn modelId="{3697D870-8D12-4341-A439-113150F0299F}" type="presParOf" srcId="{BA9A93CD-6D86-413D-86BB-7344F85E7A99}" destId="{28C64DB5-0204-4590-AA29-7ABF1136C880}" srcOrd="0" destOrd="0" presId="urn:microsoft.com/office/officeart/2005/8/layout/cycle2"/>
    <dgm:cxn modelId="{20740C47-BB60-46F0-A7E8-15B421557202}" type="presParOf" srcId="{5C1AF3CF-3B58-44AB-9725-96F0318E4F30}" destId="{1A21A937-92E9-46A9-99E9-3FB4EFA3189E}" srcOrd="8" destOrd="0" presId="urn:microsoft.com/office/officeart/2005/8/layout/cycle2"/>
    <dgm:cxn modelId="{32665ECC-F8C3-4CE8-9792-A4708A7E3FCD}" type="presParOf" srcId="{5C1AF3CF-3B58-44AB-9725-96F0318E4F30}" destId="{4D2FB784-2699-4759-A0F1-6DD4FA44A668}" srcOrd="9" destOrd="0" presId="urn:microsoft.com/office/officeart/2005/8/layout/cycle2"/>
    <dgm:cxn modelId="{DD198F92-79FC-44D2-83BD-D4D5D5432105}" type="presParOf" srcId="{4D2FB784-2699-4759-A0F1-6DD4FA44A668}" destId="{1C089CEB-CEF4-4DB8-A31E-630D3CA1C091}" srcOrd="0" destOrd="0" presId="urn:microsoft.com/office/officeart/2005/8/layout/cycle2"/>
    <dgm:cxn modelId="{0F720F8D-F7F1-496C-A46F-3A8D05152300}" type="presParOf" srcId="{5C1AF3CF-3B58-44AB-9725-96F0318E4F30}" destId="{A75BCA77-9D28-4DD1-8DB5-0A5FAEB46C3D}" srcOrd="10" destOrd="0" presId="urn:microsoft.com/office/officeart/2005/8/layout/cycle2"/>
    <dgm:cxn modelId="{3DA1DC19-031B-4B8E-9162-8651B5145F60}" type="presParOf" srcId="{5C1AF3CF-3B58-44AB-9725-96F0318E4F30}" destId="{1DFC8C44-F352-4BB3-881F-0DD1F26A4BCD}" srcOrd="11" destOrd="0" presId="urn:microsoft.com/office/officeart/2005/8/layout/cycle2"/>
    <dgm:cxn modelId="{C7CC5915-473E-4188-B0BE-810E5436D283}" type="presParOf" srcId="{1DFC8C44-F352-4BB3-881F-0DD1F26A4BCD}" destId="{31AB9A48-084A-4DE1-9912-A685983387BA}" srcOrd="0" destOrd="0" presId="urn:microsoft.com/office/officeart/2005/8/layout/cycle2"/>
    <dgm:cxn modelId="{70852913-E8CB-4BD4-A1CF-603C7826E0A9}" type="presParOf" srcId="{5C1AF3CF-3B58-44AB-9725-96F0318E4F30}" destId="{32FF9708-DE4C-41F9-ACD4-342415A095A4}" srcOrd="12" destOrd="0" presId="urn:microsoft.com/office/officeart/2005/8/layout/cycle2"/>
    <dgm:cxn modelId="{E02367B6-8942-4BB6-B976-312C69CE4A5F}" type="presParOf" srcId="{5C1AF3CF-3B58-44AB-9725-96F0318E4F30}" destId="{2CFB0DEB-BC27-4433-BB3E-3435586E0F4A}" srcOrd="13" destOrd="0" presId="urn:microsoft.com/office/officeart/2005/8/layout/cycle2"/>
    <dgm:cxn modelId="{995694E5-2B9C-4210-9519-4A462130CB57}" type="presParOf" srcId="{2CFB0DEB-BC27-4433-BB3E-3435586E0F4A}" destId="{DD0AF542-02C3-4EBD-ADEB-3937C45909DA}" srcOrd="0" destOrd="0" presId="urn:microsoft.com/office/officeart/2005/8/layout/cycle2"/>
    <dgm:cxn modelId="{3D0EB9E0-5D67-436A-B4AB-4E4F3831B69E}" type="presParOf" srcId="{5C1AF3CF-3B58-44AB-9725-96F0318E4F30}" destId="{BF27DDC8-918F-48A4-BA1D-2AC24BB9990D}" srcOrd="14" destOrd="0" presId="urn:microsoft.com/office/officeart/2005/8/layout/cycle2"/>
    <dgm:cxn modelId="{D80B279E-F8DF-45F5-B6C4-6E88D99BFB61}" type="presParOf" srcId="{5C1AF3CF-3B58-44AB-9725-96F0318E4F30}" destId="{D131B9E0-9CE0-4240-995F-0861B79EE12E}" srcOrd="15" destOrd="0" presId="urn:microsoft.com/office/officeart/2005/8/layout/cycle2"/>
    <dgm:cxn modelId="{55DCB72E-F3B0-4BAA-B92A-A9C957E87502}" type="presParOf" srcId="{D131B9E0-9CE0-4240-995F-0861B79EE12E}" destId="{42B964D3-3DFB-4402-944A-4BA18EEB4B7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957357-9E2C-41A2-A180-91946DBEC5FF}"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MX"/>
        </a:p>
      </dgm:t>
    </dgm:pt>
    <dgm:pt modelId="{DEF23FE4-0F38-41AF-8A38-6D3EC415CCB7}">
      <dgm:prSet phldrT="[Texto]" custT="1"/>
      <dgm:spPr/>
      <dgm:t>
        <a:bodyPr/>
        <a:lstStyle/>
        <a:p>
          <a:r>
            <a:rPr lang="es-MX" sz="1800" b="1"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Cada responsable deberá informar al Instituto sobre la creación, modificación o supresión de sus sistemas de datos personales;</a:t>
          </a:r>
          <a:endParaRPr lang="es-MX" sz="1800" b="1" dirty="0"/>
        </a:p>
      </dgm:t>
    </dgm:pt>
    <dgm:pt modelId="{6E86AC27-0D30-4D8E-9B8B-B8112785D8D7}" type="parTrans" cxnId="{E6CBF084-867F-4D41-BCE4-33EAB0C5FE2B}">
      <dgm:prSet/>
      <dgm:spPr/>
      <dgm:t>
        <a:bodyPr/>
        <a:lstStyle/>
        <a:p>
          <a:endParaRPr lang="es-MX"/>
        </a:p>
      </dgm:t>
    </dgm:pt>
    <dgm:pt modelId="{F64526D2-1A9A-4DA0-9BCD-106E9DAFC4B0}" type="sibTrans" cxnId="{E6CBF084-867F-4D41-BCE4-33EAB0C5FE2B}">
      <dgm:prSet/>
      <dgm:spPr/>
      <dgm:t>
        <a:bodyPr/>
        <a:lstStyle/>
        <a:p>
          <a:endParaRPr lang="es-MX"/>
        </a:p>
      </dgm:t>
    </dgm:pt>
    <dgm:pt modelId="{A8023585-CAE2-4AF0-ADB0-2E3796708BAE}">
      <dgm:prSet phldrT="[Texto]" custT="1"/>
      <dgm:spPr/>
      <dgm:t>
        <a:bodyPr/>
        <a:lstStyle/>
        <a:p>
          <a:r>
            <a:rPr lang="es-MX" sz="1800" b="1"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En las disposiciones que se dicten para la supresión de los sistemas de datos personales, se establecerá el destino de los datos contenidos en los mismos o, en su caso, las previsiones que se adopten para su destrucción</a:t>
          </a:r>
          <a:r>
            <a:rPr lang="es-MX" sz="1800"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 </a:t>
          </a:r>
          <a:endParaRPr lang="es-MX" sz="1800" dirty="0"/>
        </a:p>
      </dgm:t>
    </dgm:pt>
    <dgm:pt modelId="{A2A6CF77-2769-4099-97EB-458C0AF3E55B}" type="parTrans" cxnId="{62BEC091-9FB5-4865-9376-D549652D09EA}">
      <dgm:prSet/>
      <dgm:spPr/>
      <dgm:t>
        <a:bodyPr/>
        <a:lstStyle/>
        <a:p>
          <a:endParaRPr lang="es-MX"/>
        </a:p>
      </dgm:t>
    </dgm:pt>
    <dgm:pt modelId="{4924F497-D1BE-45C6-809E-F3E1E270DD5F}" type="sibTrans" cxnId="{62BEC091-9FB5-4865-9376-D549652D09EA}">
      <dgm:prSet/>
      <dgm:spPr/>
      <dgm:t>
        <a:bodyPr/>
        <a:lstStyle/>
        <a:p>
          <a:endParaRPr lang="es-MX"/>
        </a:p>
      </dgm:t>
    </dgm:pt>
    <dgm:pt modelId="{E993C17A-790A-4E80-99A8-5BBB58465E70}">
      <dgm:prSet phldrT="[Texto]" custT="1"/>
      <dgm:spPr/>
      <dgm:t>
        <a:bodyPr/>
        <a:lstStyle/>
        <a:p>
          <a:r>
            <a:rPr lang="es-MX" sz="1800" b="1"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De la destrucción de los datos personales podrán ser excluidos aquellos que, con finalidades estadísticas o históricas, sean previamente sometidos al procedimiento de disociación</a:t>
          </a:r>
          <a:r>
            <a:rPr lang="es-MX" sz="1800"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a:t>
          </a:r>
          <a:endParaRPr lang="es-MX" sz="1800" dirty="0"/>
        </a:p>
      </dgm:t>
    </dgm:pt>
    <dgm:pt modelId="{7B641851-806C-4462-A240-E1FC4146D445}" type="parTrans" cxnId="{395B5292-9336-49EC-AA07-CBEB5EC56C4F}">
      <dgm:prSet/>
      <dgm:spPr/>
      <dgm:t>
        <a:bodyPr/>
        <a:lstStyle/>
        <a:p>
          <a:endParaRPr lang="es-MX"/>
        </a:p>
      </dgm:t>
    </dgm:pt>
    <dgm:pt modelId="{BA1A7151-992F-4DB1-97E4-C310906AD1AE}" type="sibTrans" cxnId="{395B5292-9336-49EC-AA07-CBEB5EC56C4F}">
      <dgm:prSet/>
      <dgm:spPr/>
      <dgm:t>
        <a:bodyPr/>
        <a:lstStyle/>
        <a:p>
          <a:endParaRPr lang="es-MX"/>
        </a:p>
      </dgm:t>
    </dgm:pt>
    <dgm:pt modelId="{6CF49CB1-7754-4DFB-8945-1464AA84F6CB}">
      <dgm:prSet phldrT="[Texto]"/>
      <dgm:spPr/>
      <dgm:t>
        <a:bodyPr/>
        <a:lstStyle/>
        <a:p>
          <a:r>
            <a:rPr lang="es-MX" dirty="0" smtClean="0"/>
            <a:t>3.</a:t>
          </a:r>
          <a:endParaRPr lang="es-MX" dirty="0"/>
        </a:p>
      </dgm:t>
    </dgm:pt>
    <dgm:pt modelId="{88C3D622-BB0D-4970-8408-0C744C2C2A67}" type="sibTrans" cxnId="{D98AA75A-2D1A-44EB-8C99-9B44EA3633AB}">
      <dgm:prSet/>
      <dgm:spPr/>
      <dgm:t>
        <a:bodyPr/>
        <a:lstStyle/>
        <a:p>
          <a:endParaRPr lang="es-MX"/>
        </a:p>
      </dgm:t>
    </dgm:pt>
    <dgm:pt modelId="{3C2F08B7-A552-47CE-9081-D2037F09F981}" type="parTrans" cxnId="{D98AA75A-2D1A-44EB-8C99-9B44EA3633AB}">
      <dgm:prSet/>
      <dgm:spPr/>
      <dgm:t>
        <a:bodyPr/>
        <a:lstStyle/>
        <a:p>
          <a:endParaRPr lang="es-MX"/>
        </a:p>
      </dgm:t>
    </dgm:pt>
    <dgm:pt modelId="{CAFF81B7-6954-4332-A884-217B0350D019}">
      <dgm:prSet phldrT="[Texto]"/>
      <dgm:spPr/>
      <dgm:t>
        <a:bodyPr/>
        <a:lstStyle/>
        <a:p>
          <a:r>
            <a:rPr lang="es-MX" smtClean="0"/>
            <a:t>2.</a:t>
          </a:r>
          <a:endParaRPr lang="es-MX" dirty="0"/>
        </a:p>
      </dgm:t>
    </dgm:pt>
    <dgm:pt modelId="{8A945438-5AD9-4DF2-9BFA-EB2E95EFF50F}" type="sibTrans" cxnId="{060FAA5C-70F2-4D0B-A910-A30D1621E579}">
      <dgm:prSet/>
      <dgm:spPr/>
      <dgm:t>
        <a:bodyPr/>
        <a:lstStyle/>
        <a:p>
          <a:endParaRPr lang="es-MX"/>
        </a:p>
      </dgm:t>
    </dgm:pt>
    <dgm:pt modelId="{F46F6683-446F-4F16-88B5-17122E833382}" type="parTrans" cxnId="{060FAA5C-70F2-4D0B-A910-A30D1621E579}">
      <dgm:prSet/>
      <dgm:spPr/>
      <dgm:t>
        <a:bodyPr/>
        <a:lstStyle/>
        <a:p>
          <a:endParaRPr lang="es-MX"/>
        </a:p>
      </dgm:t>
    </dgm:pt>
    <dgm:pt modelId="{13898BEA-33FB-4BC0-B1B5-497FED81E1F2}">
      <dgm:prSet phldrT="[Texto]"/>
      <dgm:spPr/>
      <dgm:t>
        <a:bodyPr/>
        <a:lstStyle/>
        <a:p>
          <a:r>
            <a:rPr lang="es-MX" dirty="0" smtClean="0"/>
            <a:t>1.-</a:t>
          </a:r>
          <a:endParaRPr lang="es-MX" dirty="0"/>
        </a:p>
      </dgm:t>
    </dgm:pt>
    <dgm:pt modelId="{DE409E30-2168-4932-8BDD-E0E4FEE5F132}" type="sibTrans" cxnId="{5E102B52-6C33-4D83-BAA1-A8E132B2B7E2}">
      <dgm:prSet/>
      <dgm:spPr/>
      <dgm:t>
        <a:bodyPr/>
        <a:lstStyle/>
        <a:p>
          <a:endParaRPr lang="es-MX"/>
        </a:p>
      </dgm:t>
    </dgm:pt>
    <dgm:pt modelId="{B8B02705-AB79-42E7-828A-C9AC4F2BA89D}" type="parTrans" cxnId="{5E102B52-6C33-4D83-BAA1-A8E132B2B7E2}">
      <dgm:prSet/>
      <dgm:spPr/>
      <dgm:t>
        <a:bodyPr/>
        <a:lstStyle/>
        <a:p>
          <a:endParaRPr lang="es-MX"/>
        </a:p>
      </dgm:t>
    </dgm:pt>
    <dgm:pt modelId="{B5F23C32-8C2C-4DF8-8D3B-DBD9218744A4}" type="pres">
      <dgm:prSet presAssocID="{57957357-9E2C-41A2-A180-91946DBEC5FF}" presName="Name0" presStyleCnt="0">
        <dgm:presLayoutVars>
          <dgm:chMax/>
          <dgm:chPref/>
          <dgm:dir/>
        </dgm:presLayoutVars>
      </dgm:prSet>
      <dgm:spPr/>
      <dgm:t>
        <a:bodyPr/>
        <a:lstStyle/>
        <a:p>
          <a:endParaRPr lang="es-MX"/>
        </a:p>
      </dgm:t>
    </dgm:pt>
    <dgm:pt modelId="{0A5E9221-8E64-45A5-9F20-CEBC5AF4B89F}" type="pres">
      <dgm:prSet presAssocID="{13898BEA-33FB-4BC0-B1B5-497FED81E1F2}" presName="parenttextcomposite" presStyleCnt="0"/>
      <dgm:spPr/>
    </dgm:pt>
    <dgm:pt modelId="{5A8CE624-9AC0-4365-8BEB-FBF22FDD8A86}" type="pres">
      <dgm:prSet presAssocID="{13898BEA-33FB-4BC0-B1B5-497FED81E1F2}" presName="parenttext" presStyleLbl="revTx" presStyleIdx="0" presStyleCnt="3">
        <dgm:presLayoutVars>
          <dgm:chMax/>
          <dgm:chPref val="2"/>
          <dgm:bulletEnabled val="1"/>
        </dgm:presLayoutVars>
      </dgm:prSet>
      <dgm:spPr/>
      <dgm:t>
        <a:bodyPr/>
        <a:lstStyle/>
        <a:p>
          <a:endParaRPr lang="es-MX"/>
        </a:p>
      </dgm:t>
    </dgm:pt>
    <dgm:pt modelId="{C590D7AF-EDA8-4501-9E68-09243B577484}" type="pres">
      <dgm:prSet presAssocID="{13898BEA-33FB-4BC0-B1B5-497FED81E1F2}" presName="composite" presStyleCnt="0"/>
      <dgm:spPr/>
    </dgm:pt>
    <dgm:pt modelId="{83878097-D8BA-4CD2-9638-D6CC054A9565}" type="pres">
      <dgm:prSet presAssocID="{13898BEA-33FB-4BC0-B1B5-497FED81E1F2}" presName="chevron1" presStyleLbl="alignNode1" presStyleIdx="0" presStyleCnt="21"/>
      <dgm:spPr/>
    </dgm:pt>
    <dgm:pt modelId="{CD9356DB-2B85-40A8-80E1-348FDAD303FC}" type="pres">
      <dgm:prSet presAssocID="{13898BEA-33FB-4BC0-B1B5-497FED81E1F2}" presName="chevron2" presStyleLbl="alignNode1" presStyleIdx="1" presStyleCnt="21"/>
      <dgm:spPr/>
    </dgm:pt>
    <dgm:pt modelId="{8AFA338D-05B9-4C37-A153-7F9AEB81FA46}" type="pres">
      <dgm:prSet presAssocID="{13898BEA-33FB-4BC0-B1B5-497FED81E1F2}" presName="chevron3" presStyleLbl="alignNode1" presStyleIdx="2" presStyleCnt="21"/>
      <dgm:spPr/>
    </dgm:pt>
    <dgm:pt modelId="{369C5851-4699-4AA1-BE2B-57663B8F05A1}" type="pres">
      <dgm:prSet presAssocID="{13898BEA-33FB-4BC0-B1B5-497FED81E1F2}" presName="chevron4" presStyleLbl="alignNode1" presStyleIdx="3" presStyleCnt="21"/>
      <dgm:spPr/>
    </dgm:pt>
    <dgm:pt modelId="{207D8D68-2A33-45B3-AF73-E7646AD04E91}" type="pres">
      <dgm:prSet presAssocID="{13898BEA-33FB-4BC0-B1B5-497FED81E1F2}" presName="chevron5" presStyleLbl="alignNode1" presStyleIdx="4" presStyleCnt="21"/>
      <dgm:spPr/>
    </dgm:pt>
    <dgm:pt modelId="{D84B11CF-06C0-4608-A45C-E26C05FBEE57}" type="pres">
      <dgm:prSet presAssocID="{13898BEA-33FB-4BC0-B1B5-497FED81E1F2}" presName="chevron6" presStyleLbl="alignNode1" presStyleIdx="5" presStyleCnt="21"/>
      <dgm:spPr/>
    </dgm:pt>
    <dgm:pt modelId="{0E1AC71F-98CB-435F-896B-FC24B7DAB326}" type="pres">
      <dgm:prSet presAssocID="{13898BEA-33FB-4BC0-B1B5-497FED81E1F2}" presName="chevron7" presStyleLbl="alignNode1" presStyleIdx="6" presStyleCnt="21"/>
      <dgm:spPr/>
    </dgm:pt>
    <dgm:pt modelId="{AC02E835-3ADA-43CD-A90C-EFCCABBD805E}" type="pres">
      <dgm:prSet presAssocID="{13898BEA-33FB-4BC0-B1B5-497FED81E1F2}" presName="childtext" presStyleLbl="solidFgAcc1" presStyleIdx="0" presStyleCnt="3">
        <dgm:presLayoutVars>
          <dgm:chMax/>
          <dgm:chPref val="0"/>
          <dgm:bulletEnabled val="1"/>
        </dgm:presLayoutVars>
      </dgm:prSet>
      <dgm:spPr/>
      <dgm:t>
        <a:bodyPr/>
        <a:lstStyle/>
        <a:p>
          <a:endParaRPr lang="es-MX"/>
        </a:p>
      </dgm:t>
    </dgm:pt>
    <dgm:pt modelId="{41D19C40-B29F-455E-B0A0-C1894A9EBFB8}" type="pres">
      <dgm:prSet presAssocID="{DE409E30-2168-4932-8BDD-E0E4FEE5F132}" presName="sibTrans" presStyleCnt="0"/>
      <dgm:spPr/>
    </dgm:pt>
    <dgm:pt modelId="{4AA052B8-F69B-4744-9E3D-EAF61A7173D2}" type="pres">
      <dgm:prSet presAssocID="{CAFF81B7-6954-4332-A884-217B0350D019}" presName="parenttextcomposite" presStyleCnt="0"/>
      <dgm:spPr/>
    </dgm:pt>
    <dgm:pt modelId="{B03B878A-355F-4064-988E-44A8AA544F28}" type="pres">
      <dgm:prSet presAssocID="{CAFF81B7-6954-4332-A884-217B0350D019}" presName="parenttext" presStyleLbl="revTx" presStyleIdx="1" presStyleCnt="3">
        <dgm:presLayoutVars>
          <dgm:chMax/>
          <dgm:chPref val="2"/>
          <dgm:bulletEnabled val="1"/>
        </dgm:presLayoutVars>
      </dgm:prSet>
      <dgm:spPr/>
      <dgm:t>
        <a:bodyPr/>
        <a:lstStyle/>
        <a:p>
          <a:endParaRPr lang="es-MX"/>
        </a:p>
      </dgm:t>
    </dgm:pt>
    <dgm:pt modelId="{01807C33-B9B6-488F-800F-229895E3D73D}" type="pres">
      <dgm:prSet presAssocID="{CAFF81B7-6954-4332-A884-217B0350D019}" presName="composite" presStyleCnt="0"/>
      <dgm:spPr/>
    </dgm:pt>
    <dgm:pt modelId="{7AD50CFB-5D41-48C5-B806-FA9125D32A16}" type="pres">
      <dgm:prSet presAssocID="{CAFF81B7-6954-4332-A884-217B0350D019}" presName="chevron1" presStyleLbl="alignNode1" presStyleIdx="7" presStyleCnt="21"/>
      <dgm:spPr/>
    </dgm:pt>
    <dgm:pt modelId="{14D5DE07-71BF-45A7-955C-C047058D17BC}" type="pres">
      <dgm:prSet presAssocID="{CAFF81B7-6954-4332-A884-217B0350D019}" presName="chevron2" presStyleLbl="alignNode1" presStyleIdx="8" presStyleCnt="21"/>
      <dgm:spPr/>
    </dgm:pt>
    <dgm:pt modelId="{42EFF6A2-BEDA-4B11-815C-BF33A1A8AB42}" type="pres">
      <dgm:prSet presAssocID="{CAFF81B7-6954-4332-A884-217B0350D019}" presName="chevron3" presStyleLbl="alignNode1" presStyleIdx="9" presStyleCnt="21"/>
      <dgm:spPr/>
    </dgm:pt>
    <dgm:pt modelId="{EBD03AF0-3EC9-454D-8CF5-40759B2D7A15}" type="pres">
      <dgm:prSet presAssocID="{CAFF81B7-6954-4332-A884-217B0350D019}" presName="chevron4" presStyleLbl="alignNode1" presStyleIdx="10" presStyleCnt="21"/>
      <dgm:spPr/>
    </dgm:pt>
    <dgm:pt modelId="{9960D9C5-AB56-4148-BFE7-4365017D95E6}" type="pres">
      <dgm:prSet presAssocID="{CAFF81B7-6954-4332-A884-217B0350D019}" presName="chevron5" presStyleLbl="alignNode1" presStyleIdx="11" presStyleCnt="21"/>
      <dgm:spPr/>
    </dgm:pt>
    <dgm:pt modelId="{7979D11E-6628-4240-9CC8-FA30AE7EC605}" type="pres">
      <dgm:prSet presAssocID="{CAFF81B7-6954-4332-A884-217B0350D019}" presName="chevron6" presStyleLbl="alignNode1" presStyleIdx="12" presStyleCnt="21"/>
      <dgm:spPr/>
    </dgm:pt>
    <dgm:pt modelId="{6893B822-46D1-4FBF-B636-F0D16F111694}" type="pres">
      <dgm:prSet presAssocID="{CAFF81B7-6954-4332-A884-217B0350D019}" presName="chevron7" presStyleLbl="alignNode1" presStyleIdx="13" presStyleCnt="21"/>
      <dgm:spPr/>
    </dgm:pt>
    <dgm:pt modelId="{369F7B1F-F6C4-4E63-A8A0-798B8652F05F}" type="pres">
      <dgm:prSet presAssocID="{CAFF81B7-6954-4332-A884-217B0350D019}" presName="childtext" presStyleLbl="solidFgAcc1" presStyleIdx="1" presStyleCnt="3" custScaleY="171741">
        <dgm:presLayoutVars>
          <dgm:chMax/>
          <dgm:chPref val="0"/>
          <dgm:bulletEnabled val="1"/>
        </dgm:presLayoutVars>
      </dgm:prSet>
      <dgm:spPr/>
      <dgm:t>
        <a:bodyPr/>
        <a:lstStyle/>
        <a:p>
          <a:endParaRPr lang="es-MX"/>
        </a:p>
      </dgm:t>
    </dgm:pt>
    <dgm:pt modelId="{63D091EC-84EC-4967-9A5E-50E172491408}" type="pres">
      <dgm:prSet presAssocID="{8A945438-5AD9-4DF2-9BFA-EB2E95EFF50F}" presName="sibTrans" presStyleCnt="0"/>
      <dgm:spPr/>
    </dgm:pt>
    <dgm:pt modelId="{17807440-8F09-4043-89B8-3E92C96A70F6}" type="pres">
      <dgm:prSet presAssocID="{6CF49CB1-7754-4DFB-8945-1464AA84F6CB}" presName="parenttextcomposite" presStyleCnt="0"/>
      <dgm:spPr/>
    </dgm:pt>
    <dgm:pt modelId="{CDB69547-DBA6-40F1-8945-8F9CE56F5319}" type="pres">
      <dgm:prSet presAssocID="{6CF49CB1-7754-4DFB-8945-1464AA84F6CB}" presName="parenttext" presStyleLbl="revTx" presStyleIdx="2" presStyleCnt="3">
        <dgm:presLayoutVars>
          <dgm:chMax/>
          <dgm:chPref val="2"/>
          <dgm:bulletEnabled val="1"/>
        </dgm:presLayoutVars>
      </dgm:prSet>
      <dgm:spPr/>
      <dgm:t>
        <a:bodyPr/>
        <a:lstStyle/>
        <a:p>
          <a:endParaRPr lang="es-MX"/>
        </a:p>
      </dgm:t>
    </dgm:pt>
    <dgm:pt modelId="{FCF4344D-1AD3-4D23-9AA7-03FCCD138A3D}" type="pres">
      <dgm:prSet presAssocID="{6CF49CB1-7754-4DFB-8945-1464AA84F6CB}" presName="composite" presStyleCnt="0"/>
      <dgm:spPr/>
    </dgm:pt>
    <dgm:pt modelId="{1B501E88-6CA4-4534-826C-05F7F3CB630A}" type="pres">
      <dgm:prSet presAssocID="{6CF49CB1-7754-4DFB-8945-1464AA84F6CB}" presName="chevron1" presStyleLbl="alignNode1" presStyleIdx="14" presStyleCnt="21"/>
      <dgm:spPr/>
    </dgm:pt>
    <dgm:pt modelId="{940298FD-EFBD-4D96-AACE-5011FC9664F3}" type="pres">
      <dgm:prSet presAssocID="{6CF49CB1-7754-4DFB-8945-1464AA84F6CB}" presName="chevron2" presStyleLbl="alignNode1" presStyleIdx="15" presStyleCnt="21"/>
      <dgm:spPr/>
    </dgm:pt>
    <dgm:pt modelId="{24DC5033-ECB9-4A25-A93B-6C2A735C755D}" type="pres">
      <dgm:prSet presAssocID="{6CF49CB1-7754-4DFB-8945-1464AA84F6CB}" presName="chevron3" presStyleLbl="alignNode1" presStyleIdx="16" presStyleCnt="21"/>
      <dgm:spPr/>
    </dgm:pt>
    <dgm:pt modelId="{7FCC7990-F398-47ED-BF7C-9BDDFF11F943}" type="pres">
      <dgm:prSet presAssocID="{6CF49CB1-7754-4DFB-8945-1464AA84F6CB}" presName="chevron4" presStyleLbl="alignNode1" presStyleIdx="17" presStyleCnt="21"/>
      <dgm:spPr/>
    </dgm:pt>
    <dgm:pt modelId="{7B799129-96B0-4667-AF6D-0EBE19927D94}" type="pres">
      <dgm:prSet presAssocID="{6CF49CB1-7754-4DFB-8945-1464AA84F6CB}" presName="chevron5" presStyleLbl="alignNode1" presStyleIdx="18" presStyleCnt="21"/>
      <dgm:spPr/>
    </dgm:pt>
    <dgm:pt modelId="{FF92B851-123C-4E09-A10A-FCF6ADFC6C2D}" type="pres">
      <dgm:prSet presAssocID="{6CF49CB1-7754-4DFB-8945-1464AA84F6CB}" presName="chevron6" presStyleLbl="alignNode1" presStyleIdx="19" presStyleCnt="21"/>
      <dgm:spPr/>
    </dgm:pt>
    <dgm:pt modelId="{A8D82E9D-2061-444E-ADFE-24D93543EBD3}" type="pres">
      <dgm:prSet presAssocID="{6CF49CB1-7754-4DFB-8945-1464AA84F6CB}" presName="chevron7" presStyleLbl="alignNode1" presStyleIdx="20" presStyleCnt="21"/>
      <dgm:spPr/>
    </dgm:pt>
    <dgm:pt modelId="{05E624C3-E3C1-4E85-AD3C-8AABE70CFA38}" type="pres">
      <dgm:prSet presAssocID="{6CF49CB1-7754-4DFB-8945-1464AA84F6CB}" presName="childtext" presStyleLbl="solidFgAcc1" presStyleIdx="2" presStyleCnt="3" custLinFactNeighborY="7103">
        <dgm:presLayoutVars>
          <dgm:chMax/>
          <dgm:chPref val="0"/>
          <dgm:bulletEnabled val="1"/>
        </dgm:presLayoutVars>
      </dgm:prSet>
      <dgm:spPr/>
      <dgm:t>
        <a:bodyPr/>
        <a:lstStyle/>
        <a:p>
          <a:endParaRPr lang="es-MX"/>
        </a:p>
      </dgm:t>
    </dgm:pt>
  </dgm:ptLst>
  <dgm:cxnLst>
    <dgm:cxn modelId="{507D7A6A-B8F1-4B0B-A651-72077A7D4B8F}" type="presOf" srcId="{13898BEA-33FB-4BC0-B1B5-497FED81E1F2}" destId="{5A8CE624-9AC0-4365-8BEB-FBF22FDD8A86}" srcOrd="0" destOrd="0" presId="urn:microsoft.com/office/officeart/2008/layout/VerticalAccentList"/>
    <dgm:cxn modelId="{395B5292-9336-49EC-AA07-CBEB5EC56C4F}" srcId="{6CF49CB1-7754-4DFB-8945-1464AA84F6CB}" destId="{E993C17A-790A-4E80-99A8-5BBB58465E70}" srcOrd="0" destOrd="0" parTransId="{7B641851-806C-4462-A240-E1FC4146D445}" sibTransId="{BA1A7151-992F-4DB1-97E4-C310906AD1AE}"/>
    <dgm:cxn modelId="{75E54320-EB98-49A3-8DFC-54C8071DA81D}" type="presOf" srcId="{CAFF81B7-6954-4332-A884-217B0350D019}" destId="{B03B878A-355F-4064-988E-44A8AA544F28}" srcOrd="0" destOrd="0" presId="urn:microsoft.com/office/officeart/2008/layout/VerticalAccentList"/>
    <dgm:cxn modelId="{CBB28DB8-05EE-47E8-A599-74A93B65D0E9}" type="presOf" srcId="{A8023585-CAE2-4AF0-ADB0-2E3796708BAE}" destId="{369F7B1F-F6C4-4E63-A8A0-798B8652F05F}" srcOrd="0" destOrd="0" presId="urn:microsoft.com/office/officeart/2008/layout/VerticalAccentList"/>
    <dgm:cxn modelId="{62BEC091-9FB5-4865-9376-D549652D09EA}" srcId="{CAFF81B7-6954-4332-A884-217B0350D019}" destId="{A8023585-CAE2-4AF0-ADB0-2E3796708BAE}" srcOrd="0" destOrd="0" parTransId="{A2A6CF77-2769-4099-97EB-458C0AF3E55B}" sibTransId="{4924F497-D1BE-45C6-809E-F3E1E270DD5F}"/>
    <dgm:cxn modelId="{D98AA75A-2D1A-44EB-8C99-9B44EA3633AB}" srcId="{57957357-9E2C-41A2-A180-91946DBEC5FF}" destId="{6CF49CB1-7754-4DFB-8945-1464AA84F6CB}" srcOrd="2" destOrd="0" parTransId="{3C2F08B7-A552-47CE-9081-D2037F09F981}" sibTransId="{88C3D622-BB0D-4970-8408-0C744C2C2A67}"/>
    <dgm:cxn modelId="{81628262-54E0-4BFF-960D-79469FEC2567}" type="presOf" srcId="{E993C17A-790A-4E80-99A8-5BBB58465E70}" destId="{05E624C3-E3C1-4E85-AD3C-8AABE70CFA38}" srcOrd="0" destOrd="0" presId="urn:microsoft.com/office/officeart/2008/layout/VerticalAccentList"/>
    <dgm:cxn modelId="{5E102B52-6C33-4D83-BAA1-A8E132B2B7E2}" srcId="{57957357-9E2C-41A2-A180-91946DBEC5FF}" destId="{13898BEA-33FB-4BC0-B1B5-497FED81E1F2}" srcOrd="0" destOrd="0" parTransId="{B8B02705-AB79-42E7-828A-C9AC4F2BA89D}" sibTransId="{DE409E30-2168-4932-8BDD-E0E4FEE5F132}"/>
    <dgm:cxn modelId="{E6CBF084-867F-4D41-BCE4-33EAB0C5FE2B}" srcId="{13898BEA-33FB-4BC0-B1B5-497FED81E1F2}" destId="{DEF23FE4-0F38-41AF-8A38-6D3EC415CCB7}" srcOrd="0" destOrd="0" parTransId="{6E86AC27-0D30-4D8E-9B8B-B8112785D8D7}" sibTransId="{F64526D2-1A9A-4DA0-9BCD-106E9DAFC4B0}"/>
    <dgm:cxn modelId="{060FAA5C-70F2-4D0B-A910-A30D1621E579}" srcId="{57957357-9E2C-41A2-A180-91946DBEC5FF}" destId="{CAFF81B7-6954-4332-A884-217B0350D019}" srcOrd="1" destOrd="0" parTransId="{F46F6683-446F-4F16-88B5-17122E833382}" sibTransId="{8A945438-5AD9-4DF2-9BFA-EB2E95EFF50F}"/>
    <dgm:cxn modelId="{F9BBA1D9-9170-4805-84E2-ED9E49D6A732}" type="presOf" srcId="{6CF49CB1-7754-4DFB-8945-1464AA84F6CB}" destId="{CDB69547-DBA6-40F1-8945-8F9CE56F5319}" srcOrd="0" destOrd="0" presId="urn:microsoft.com/office/officeart/2008/layout/VerticalAccentList"/>
    <dgm:cxn modelId="{D5D67B65-F09E-4983-9941-5C7D13ACD76C}" type="presOf" srcId="{57957357-9E2C-41A2-A180-91946DBEC5FF}" destId="{B5F23C32-8C2C-4DF8-8D3B-DBD9218744A4}" srcOrd="0" destOrd="0" presId="urn:microsoft.com/office/officeart/2008/layout/VerticalAccentList"/>
    <dgm:cxn modelId="{45CC79C0-2D29-40AD-89FA-E21900DCA542}" type="presOf" srcId="{DEF23FE4-0F38-41AF-8A38-6D3EC415CCB7}" destId="{AC02E835-3ADA-43CD-A90C-EFCCABBD805E}" srcOrd="0" destOrd="0" presId="urn:microsoft.com/office/officeart/2008/layout/VerticalAccentList"/>
    <dgm:cxn modelId="{A5C57974-03EE-4DB5-BAC7-89EA47B82A47}" type="presParOf" srcId="{B5F23C32-8C2C-4DF8-8D3B-DBD9218744A4}" destId="{0A5E9221-8E64-45A5-9F20-CEBC5AF4B89F}" srcOrd="0" destOrd="0" presId="urn:microsoft.com/office/officeart/2008/layout/VerticalAccentList"/>
    <dgm:cxn modelId="{E14EFFD3-163C-441F-B174-DEF3CEE56D68}" type="presParOf" srcId="{0A5E9221-8E64-45A5-9F20-CEBC5AF4B89F}" destId="{5A8CE624-9AC0-4365-8BEB-FBF22FDD8A86}" srcOrd="0" destOrd="0" presId="urn:microsoft.com/office/officeart/2008/layout/VerticalAccentList"/>
    <dgm:cxn modelId="{B9450A11-E7E0-47E3-8648-BAD7D3E5EE8B}" type="presParOf" srcId="{B5F23C32-8C2C-4DF8-8D3B-DBD9218744A4}" destId="{C590D7AF-EDA8-4501-9E68-09243B577484}" srcOrd="1" destOrd="0" presId="urn:microsoft.com/office/officeart/2008/layout/VerticalAccentList"/>
    <dgm:cxn modelId="{54DBFA2A-77DC-486D-A388-4EED4BB14DEF}" type="presParOf" srcId="{C590D7AF-EDA8-4501-9E68-09243B577484}" destId="{83878097-D8BA-4CD2-9638-D6CC054A9565}" srcOrd="0" destOrd="0" presId="urn:microsoft.com/office/officeart/2008/layout/VerticalAccentList"/>
    <dgm:cxn modelId="{53B45F3B-4431-45EF-8BE1-C6A87F6B6A7F}" type="presParOf" srcId="{C590D7AF-EDA8-4501-9E68-09243B577484}" destId="{CD9356DB-2B85-40A8-80E1-348FDAD303FC}" srcOrd="1" destOrd="0" presId="urn:microsoft.com/office/officeart/2008/layout/VerticalAccentList"/>
    <dgm:cxn modelId="{35C1C7C6-02A8-4382-AF93-BC445DDA1E07}" type="presParOf" srcId="{C590D7AF-EDA8-4501-9E68-09243B577484}" destId="{8AFA338D-05B9-4C37-A153-7F9AEB81FA46}" srcOrd="2" destOrd="0" presId="urn:microsoft.com/office/officeart/2008/layout/VerticalAccentList"/>
    <dgm:cxn modelId="{A7D3E9D9-8F82-48E3-927E-8B0184C151B8}" type="presParOf" srcId="{C590D7AF-EDA8-4501-9E68-09243B577484}" destId="{369C5851-4699-4AA1-BE2B-57663B8F05A1}" srcOrd="3" destOrd="0" presId="urn:microsoft.com/office/officeart/2008/layout/VerticalAccentList"/>
    <dgm:cxn modelId="{F9656F72-6223-4F65-A787-7C9CFAF3F6F8}" type="presParOf" srcId="{C590D7AF-EDA8-4501-9E68-09243B577484}" destId="{207D8D68-2A33-45B3-AF73-E7646AD04E91}" srcOrd="4" destOrd="0" presId="urn:microsoft.com/office/officeart/2008/layout/VerticalAccentList"/>
    <dgm:cxn modelId="{7AFC8F0A-D663-4ED1-BADD-BE64264F2BAC}" type="presParOf" srcId="{C590D7AF-EDA8-4501-9E68-09243B577484}" destId="{D84B11CF-06C0-4608-A45C-E26C05FBEE57}" srcOrd="5" destOrd="0" presId="urn:microsoft.com/office/officeart/2008/layout/VerticalAccentList"/>
    <dgm:cxn modelId="{7A116BB1-55C9-47B1-8A9A-1B7C3DFE2B93}" type="presParOf" srcId="{C590D7AF-EDA8-4501-9E68-09243B577484}" destId="{0E1AC71F-98CB-435F-896B-FC24B7DAB326}" srcOrd="6" destOrd="0" presId="urn:microsoft.com/office/officeart/2008/layout/VerticalAccentList"/>
    <dgm:cxn modelId="{A726259D-E7DB-4788-ADFC-1C01549E8EBC}" type="presParOf" srcId="{C590D7AF-EDA8-4501-9E68-09243B577484}" destId="{AC02E835-3ADA-43CD-A90C-EFCCABBD805E}" srcOrd="7" destOrd="0" presId="urn:microsoft.com/office/officeart/2008/layout/VerticalAccentList"/>
    <dgm:cxn modelId="{94173FD0-E94C-4A11-B3A2-D7A7E1E76F30}" type="presParOf" srcId="{B5F23C32-8C2C-4DF8-8D3B-DBD9218744A4}" destId="{41D19C40-B29F-455E-B0A0-C1894A9EBFB8}" srcOrd="2" destOrd="0" presId="urn:microsoft.com/office/officeart/2008/layout/VerticalAccentList"/>
    <dgm:cxn modelId="{DCC0E3E8-8730-402B-8BCB-3AA4F7D5FED6}" type="presParOf" srcId="{B5F23C32-8C2C-4DF8-8D3B-DBD9218744A4}" destId="{4AA052B8-F69B-4744-9E3D-EAF61A7173D2}" srcOrd="3" destOrd="0" presId="urn:microsoft.com/office/officeart/2008/layout/VerticalAccentList"/>
    <dgm:cxn modelId="{27FF7FF4-2B56-4EA1-8CA4-3B2F0562A041}" type="presParOf" srcId="{4AA052B8-F69B-4744-9E3D-EAF61A7173D2}" destId="{B03B878A-355F-4064-988E-44A8AA544F28}" srcOrd="0" destOrd="0" presId="urn:microsoft.com/office/officeart/2008/layout/VerticalAccentList"/>
    <dgm:cxn modelId="{C4F4A16A-DA62-42EA-92F1-657D137A6B71}" type="presParOf" srcId="{B5F23C32-8C2C-4DF8-8D3B-DBD9218744A4}" destId="{01807C33-B9B6-488F-800F-229895E3D73D}" srcOrd="4" destOrd="0" presId="urn:microsoft.com/office/officeart/2008/layout/VerticalAccentList"/>
    <dgm:cxn modelId="{D8EC8831-3A9A-441D-97CB-B7D82F1AECB4}" type="presParOf" srcId="{01807C33-B9B6-488F-800F-229895E3D73D}" destId="{7AD50CFB-5D41-48C5-B806-FA9125D32A16}" srcOrd="0" destOrd="0" presId="urn:microsoft.com/office/officeart/2008/layout/VerticalAccentList"/>
    <dgm:cxn modelId="{6F87BF2B-5860-4F04-8D08-0D622C4B4475}" type="presParOf" srcId="{01807C33-B9B6-488F-800F-229895E3D73D}" destId="{14D5DE07-71BF-45A7-955C-C047058D17BC}" srcOrd="1" destOrd="0" presId="urn:microsoft.com/office/officeart/2008/layout/VerticalAccentList"/>
    <dgm:cxn modelId="{039E65D7-2251-4215-9194-CDD7954150EA}" type="presParOf" srcId="{01807C33-B9B6-488F-800F-229895E3D73D}" destId="{42EFF6A2-BEDA-4B11-815C-BF33A1A8AB42}" srcOrd="2" destOrd="0" presId="urn:microsoft.com/office/officeart/2008/layout/VerticalAccentList"/>
    <dgm:cxn modelId="{F6D9ED1B-DDCD-42ED-8218-AC61C7E887A6}" type="presParOf" srcId="{01807C33-B9B6-488F-800F-229895E3D73D}" destId="{EBD03AF0-3EC9-454D-8CF5-40759B2D7A15}" srcOrd="3" destOrd="0" presId="urn:microsoft.com/office/officeart/2008/layout/VerticalAccentList"/>
    <dgm:cxn modelId="{22050B95-D9C0-4838-A588-869971CCA60F}" type="presParOf" srcId="{01807C33-B9B6-488F-800F-229895E3D73D}" destId="{9960D9C5-AB56-4148-BFE7-4365017D95E6}" srcOrd="4" destOrd="0" presId="urn:microsoft.com/office/officeart/2008/layout/VerticalAccentList"/>
    <dgm:cxn modelId="{53175F84-0FE5-4563-BED3-A8AB577544C1}" type="presParOf" srcId="{01807C33-B9B6-488F-800F-229895E3D73D}" destId="{7979D11E-6628-4240-9CC8-FA30AE7EC605}" srcOrd="5" destOrd="0" presId="urn:microsoft.com/office/officeart/2008/layout/VerticalAccentList"/>
    <dgm:cxn modelId="{DB989097-B0BB-47C8-B3CF-5655862D11B7}" type="presParOf" srcId="{01807C33-B9B6-488F-800F-229895E3D73D}" destId="{6893B822-46D1-4FBF-B636-F0D16F111694}" srcOrd="6" destOrd="0" presId="urn:microsoft.com/office/officeart/2008/layout/VerticalAccentList"/>
    <dgm:cxn modelId="{91960A9D-387B-4AB0-9704-B8DD8772BA92}" type="presParOf" srcId="{01807C33-B9B6-488F-800F-229895E3D73D}" destId="{369F7B1F-F6C4-4E63-A8A0-798B8652F05F}" srcOrd="7" destOrd="0" presId="urn:microsoft.com/office/officeart/2008/layout/VerticalAccentList"/>
    <dgm:cxn modelId="{374CBD05-7FE7-4D17-A4B9-233E8E0B3AE2}" type="presParOf" srcId="{B5F23C32-8C2C-4DF8-8D3B-DBD9218744A4}" destId="{63D091EC-84EC-4967-9A5E-50E172491408}" srcOrd="5" destOrd="0" presId="urn:microsoft.com/office/officeart/2008/layout/VerticalAccentList"/>
    <dgm:cxn modelId="{7EE982D3-4B1B-47A2-B59D-B09D7AAE53AC}" type="presParOf" srcId="{B5F23C32-8C2C-4DF8-8D3B-DBD9218744A4}" destId="{17807440-8F09-4043-89B8-3E92C96A70F6}" srcOrd="6" destOrd="0" presId="urn:microsoft.com/office/officeart/2008/layout/VerticalAccentList"/>
    <dgm:cxn modelId="{66DD8887-CBD3-4317-A39D-AFD693439127}" type="presParOf" srcId="{17807440-8F09-4043-89B8-3E92C96A70F6}" destId="{CDB69547-DBA6-40F1-8945-8F9CE56F5319}" srcOrd="0" destOrd="0" presId="urn:microsoft.com/office/officeart/2008/layout/VerticalAccentList"/>
    <dgm:cxn modelId="{EA16CDB8-29D7-4DF9-A66F-AB2A250510BE}" type="presParOf" srcId="{B5F23C32-8C2C-4DF8-8D3B-DBD9218744A4}" destId="{FCF4344D-1AD3-4D23-9AA7-03FCCD138A3D}" srcOrd="7" destOrd="0" presId="urn:microsoft.com/office/officeart/2008/layout/VerticalAccentList"/>
    <dgm:cxn modelId="{FC82FDEC-F6D9-4FC0-8928-4484E26D3BDD}" type="presParOf" srcId="{FCF4344D-1AD3-4D23-9AA7-03FCCD138A3D}" destId="{1B501E88-6CA4-4534-826C-05F7F3CB630A}" srcOrd="0" destOrd="0" presId="urn:microsoft.com/office/officeart/2008/layout/VerticalAccentList"/>
    <dgm:cxn modelId="{1473FA21-8002-451D-A793-4863F395ACDE}" type="presParOf" srcId="{FCF4344D-1AD3-4D23-9AA7-03FCCD138A3D}" destId="{940298FD-EFBD-4D96-AACE-5011FC9664F3}" srcOrd="1" destOrd="0" presId="urn:microsoft.com/office/officeart/2008/layout/VerticalAccentList"/>
    <dgm:cxn modelId="{41C8ECF8-3A28-4900-96EC-DA17285C51F7}" type="presParOf" srcId="{FCF4344D-1AD3-4D23-9AA7-03FCCD138A3D}" destId="{24DC5033-ECB9-4A25-A93B-6C2A735C755D}" srcOrd="2" destOrd="0" presId="urn:microsoft.com/office/officeart/2008/layout/VerticalAccentList"/>
    <dgm:cxn modelId="{27B0EC6E-8837-45E1-A327-205A3FA76310}" type="presParOf" srcId="{FCF4344D-1AD3-4D23-9AA7-03FCCD138A3D}" destId="{7FCC7990-F398-47ED-BF7C-9BDDFF11F943}" srcOrd="3" destOrd="0" presId="urn:microsoft.com/office/officeart/2008/layout/VerticalAccentList"/>
    <dgm:cxn modelId="{628A95A0-DFE3-438F-8F32-7564AB576C43}" type="presParOf" srcId="{FCF4344D-1AD3-4D23-9AA7-03FCCD138A3D}" destId="{7B799129-96B0-4667-AF6D-0EBE19927D94}" srcOrd="4" destOrd="0" presId="urn:microsoft.com/office/officeart/2008/layout/VerticalAccentList"/>
    <dgm:cxn modelId="{3A5EAB96-0850-444E-BB06-94418E007FBE}" type="presParOf" srcId="{FCF4344D-1AD3-4D23-9AA7-03FCCD138A3D}" destId="{FF92B851-123C-4E09-A10A-FCF6ADFC6C2D}" srcOrd="5" destOrd="0" presId="urn:microsoft.com/office/officeart/2008/layout/VerticalAccentList"/>
    <dgm:cxn modelId="{EB9CDB33-5669-49BA-AD39-22594B859F9F}" type="presParOf" srcId="{FCF4344D-1AD3-4D23-9AA7-03FCCD138A3D}" destId="{A8D82E9D-2061-444E-ADFE-24D93543EBD3}" srcOrd="6" destOrd="0" presId="urn:microsoft.com/office/officeart/2008/layout/VerticalAccentList"/>
    <dgm:cxn modelId="{18987D77-4C07-47AF-843F-234DB2425F92}" type="presParOf" srcId="{FCF4344D-1AD3-4D23-9AA7-03FCCD138A3D}" destId="{05E624C3-E3C1-4E85-AD3C-8AABE70CFA3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6AC9E4-0999-44EE-9C89-7E7964D627CF}" type="doc">
      <dgm:prSet loTypeId="urn:microsoft.com/office/officeart/2005/8/layout/hProcess9" loCatId="process" qsTypeId="urn:microsoft.com/office/officeart/2005/8/quickstyle/simple1" qsCatId="simple" csTypeId="urn:microsoft.com/office/officeart/2005/8/colors/accent0_2" csCatId="mainScheme" phldr="1"/>
      <dgm:spPr/>
    </dgm:pt>
    <dgm:pt modelId="{970E396D-54CC-40B8-99A6-19960D3AC858}">
      <dgm:prSet phldrT="[Texto]"/>
      <dgm:spPr/>
      <dgm:t>
        <a:bodyPr/>
        <a:lstStyle/>
        <a:p>
          <a:r>
            <a:rPr lang="es-MX" dirty="0" smtClean="0"/>
            <a:t>Establecer y mantener las medidas de seguridad administrativas, físicas y técnicas</a:t>
          </a:r>
          <a:endParaRPr lang="es-MX" dirty="0"/>
        </a:p>
      </dgm:t>
    </dgm:pt>
    <dgm:pt modelId="{D0202E29-544E-44C0-962D-0B32367EAFAC}" type="parTrans" cxnId="{CB34434B-ED4C-49B9-9299-E87A2831E828}">
      <dgm:prSet/>
      <dgm:spPr/>
      <dgm:t>
        <a:bodyPr/>
        <a:lstStyle/>
        <a:p>
          <a:endParaRPr lang="es-MX"/>
        </a:p>
      </dgm:t>
    </dgm:pt>
    <dgm:pt modelId="{4315DD10-1D2F-48C5-9319-289A33F23367}" type="sibTrans" cxnId="{CB34434B-ED4C-49B9-9299-E87A2831E828}">
      <dgm:prSet/>
      <dgm:spPr/>
      <dgm:t>
        <a:bodyPr/>
        <a:lstStyle/>
        <a:p>
          <a:endParaRPr lang="es-MX"/>
        </a:p>
      </dgm:t>
    </dgm:pt>
    <dgm:pt modelId="{43F20FD0-CB6F-4A7B-B47B-A4AA4689DDC1}">
      <dgm:prSet phldrT="[Texto]"/>
      <dgm:spPr/>
      <dgm:t>
        <a:bodyPr/>
        <a:lstStyle/>
        <a:p>
          <a:r>
            <a:rPr lang="es-MX" dirty="0" smtClean="0"/>
            <a:t>Realizar una serie de actividades interrelacionadas </a:t>
          </a:r>
          <a:endParaRPr lang="es-MX" dirty="0"/>
        </a:p>
      </dgm:t>
    </dgm:pt>
    <dgm:pt modelId="{1ECA24CB-F204-4F1D-8B28-DDC734DE3F55}" type="parTrans" cxnId="{E2A599AA-9626-438A-92E4-CBD91F5EEB2A}">
      <dgm:prSet/>
      <dgm:spPr/>
      <dgm:t>
        <a:bodyPr/>
        <a:lstStyle/>
        <a:p>
          <a:endParaRPr lang="es-MX"/>
        </a:p>
      </dgm:t>
    </dgm:pt>
    <dgm:pt modelId="{21EB6C0C-79F1-4C89-942E-812911F96CBC}" type="sibTrans" cxnId="{E2A599AA-9626-438A-92E4-CBD91F5EEB2A}">
      <dgm:prSet/>
      <dgm:spPr/>
      <dgm:t>
        <a:bodyPr/>
        <a:lstStyle/>
        <a:p>
          <a:endParaRPr lang="es-MX"/>
        </a:p>
      </dgm:t>
    </dgm:pt>
    <dgm:pt modelId="{4B0C4658-0247-41AB-83C5-099DDF68DB5F}">
      <dgm:prSet phldrT="[Texto]"/>
      <dgm:spPr/>
      <dgm:t>
        <a:bodyPr/>
        <a:lstStyle/>
        <a:p>
          <a:r>
            <a:rPr lang="es-MX" dirty="0" smtClean="0"/>
            <a:t>Documentar las actividades mediante un sistema de gestión </a:t>
          </a:r>
          <a:endParaRPr lang="es-MX" dirty="0"/>
        </a:p>
      </dgm:t>
    </dgm:pt>
    <dgm:pt modelId="{DB790865-8B05-4DB7-BBB4-4B2ADBAA0157}" type="parTrans" cxnId="{FF706ADD-41E5-460A-9944-2BC3414D9D0E}">
      <dgm:prSet/>
      <dgm:spPr/>
      <dgm:t>
        <a:bodyPr/>
        <a:lstStyle/>
        <a:p>
          <a:endParaRPr lang="es-MX"/>
        </a:p>
      </dgm:t>
    </dgm:pt>
    <dgm:pt modelId="{2E38023F-BE71-4993-BC3D-69BC556DBA9C}" type="sibTrans" cxnId="{FF706ADD-41E5-460A-9944-2BC3414D9D0E}">
      <dgm:prSet/>
      <dgm:spPr/>
      <dgm:t>
        <a:bodyPr/>
        <a:lstStyle/>
        <a:p>
          <a:endParaRPr lang="es-MX"/>
        </a:p>
      </dgm:t>
    </dgm:pt>
    <dgm:pt modelId="{7254EEAB-B783-4FE9-89E6-3BBC2873741A}" type="pres">
      <dgm:prSet presAssocID="{7C6AC9E4-0999-44EE-9C89-7E7964D627CF}" presName="CompostProcess" presStyleCnt="0">
        <dgm:presLayoutVars>
          <dgm:dir/>
          <dgm:resizeHandles val="exact"/>
        </dgm:presLayoutVars>
      </dgm:prSet>
      <dgm:spPr/>
    </dgm:pt>
    <dgm:pt modelId="{5FDE5DC5-7F64-47AD-8B55-9A303497B093}" type="pres">
      <dgm:prSet presAssocID="{7C6AC9E4-0999-44EE-9C89-7E7964D627CF}" presName="arrow" presStyleLbl="bgShp" presStyleIdx="0" presStyleCnt="1"/>
      <dgm:spPr/>
    </dgm:pt>
    <dgm:pt modelId="{F627B9F6-7EA0-4630-87CF-C77FE0C63E0E}" type="pres">
      <dgm:prSet presAssocID="{7C6AC9E4-0999-44EE-9C89-7E7964D627CF}" presName="linearProcess" presStyleCnt="0"/>
      <dgm:spPr/>
    </dgm:pt>
    <dgm:pt modelId="{358FDF8F-71B6-4250-B273-C737CB3191F0}" type="pres">
      <dgm:prSet presAssocID="{970E396D-54CC-40B8-99A6-19960D3AC858}" presName="textNode" presStyleLbl="node1" presStyleIdx="0" presStyleCnt="3">
        <dgm:presLayoutVars>
          <dgm:bulletEnabled val="1"/>
        </dgm:presLayoutVars>
      </dgm:prSet>
      <dgm:spPr/>
      <dgm:t>
        <a:bodyPr/>
        <a:lstStyle/>
        <a:p>
          <a:endParaRPr lang="es-MX"/>
        </a:p>
      </dgm:t>
    </dgm:pt>
    <dgm:pt modelId="{90A4FC5C-1A1B-4063-B056-104D1B08D425}" type="pres">
      <dgm:prSet presAssocID="{4315DD10-1D2F-48C5-9319-289A33F23367}" presName="sibTrans" presStyleCnt="0"/>
      <dgm:spPr/>
    </dgm:pt>
    <dgm:pt modelId="{209F8DDD-6512-4D79-A094-F64B47A5BE8C}" type="pres">
      <dgm:prSet presAssocID="{43F20FD0-CB6F-4A7B-B47B-A4AA4689DDC1}" presName="textNode" presStyleLbl="node1" presStyleIdx="1" presStyleCnt="3">
        <dgm:presLayoutVars>
          <dgm:bulletEnabled val="1"/>
        </dgm:presLayoutVars>
      </dgm:prSet>
      <dgm:spPr/>
      <dgm:t>
        <a:bodyPr/>
        <a:lstStyle/>
        <a:p>
          <a:endParaRPr lang="es-MX"/>
        </a:p>
      </dgm:t>
    </dgm:pt>
    <dgm:pt modelId="{99298380-843D-49DA-B660-7073B311D7EF}" type="pres">
      <dgm:prSet presAssocID="{21EB6C0C-79F1-4C89-942E-812911F96CBC}" presName="sibTrans" presStyleCnt="0"/>
      <dgm:spPr/>
    </dgm:pt>
    <dgm:pt modelId="{A415CBF5-AA37-4171-8AD7-17DE514F669C}" type="pres">
      <dgm:prSet presAssocID="{4B0C4658-0247-41AB-83C5-099DDF68DB5F}" presName="textNode" presStyleLbl="node1" presStyleIdx="2" presStyleCnt="3">
        <dgm:presLayoutVars>
          <dgm:bulletEnabled val="1"/>
        </dgm:presLayoutVars>
      </dgm:prSet>
      <dgm:spPr/>
      <dgm:t>
        <a:bodyPr/>
        <a:lstStyle/>
        <a:p>
          <a:endParaRPr lang="es-MX"/>
        </a:p>
      </dgm:t>
    </dgm:pt>
  </dgm:ptLst>
  <dgm:cxnLst>
    <dgm:cxn modelId="{6060F5DD-74F4-4916-95BF-20B9C0CFD9A6}" type="presOf" srcId="{970E396D-54CC-40B8-99A6-19960D3AC858}" destId="{358FDF8F-71B6-4250-B273-C737CB3191F0}" srcOrd="0" destOrd="0" presId="urn:microsoft.com/office/officeart/2005/8/layout/hProcess9"/>
    <dgm:cxn modelId="{4876A755-F2DF-4F3D-8622-F7ECEE75D14A}" type="presOf" srcId="{4B0C4658-0247-41AB-83C5-099DDF68DB5F}" destId="{A415CBF5-AA37-4171-8AD7-17DE514F669C}" srcOrd="0" destOrd="0" presId="urn:microsoft.com/office/officeart/2005/8/layout/hProcess9"/>
    <dgm:cxn modelId="{E2A599AA-9626-438A-92E4-CBD91F5EEB2A}" srcId="{7C6AC9E4-0999-44EE-9C89-7E7964D627CF}" destId="{43F20FD0-CB6F-4A7B-B47B-A4AA4689DDC1}" srcOrd="1" destOrd="0" parTransId="{1ECA24CB-F204-4F1D-8B28-DDC734DE3F55}" sibTransId="{21EB6C0C-79F1-4C89-942E-812911F96CBC}"/>
    <dgm:cxn modelId="{D33436DD-0140-431F-9605-38D911BBCA1F}" type="presOf" srcId="{7C6AC9E4-0999-44EE-9C89-7E7964D627CF}" destId="{7254EEAB-B783-4FE9-89E6-3BBC2873741A}" srcOrd="0" destOrd="0" presId="urn:microsoft.com/office/officeart/2005/8/layout/hProcess9"/>
    <dgm:cxn modelId="{FF706ADD-41E5-460A-9944-2BC3414D9D0E}" srcId="{7C6AC9E4-0999-44EE-9C89-7E7964D627CF}" destId="{4B0C4658-0247-41AB-83C5-099DDF68DB5F}" srcOrd="2" destOrd="0" parTransId="{DB790865-8B05-4DB7-BBB4-4B2ADBAA0157}" sibTransId="{2E38023F-BE71-4993-BC3D-69BC556DBA9C}"/>
    <dgm:cxn modelId="{93C63A89-350F-41E6-8D1A-F04A63F410B1}" type="presOf" srcId="{43F20FD0-CB6F-4A7B-B47B-A4AA4689DDC1}" destId="{209F8DDD-6512-4D79-A094-F64B47A5BE8C}" srcOrd="0" destOrd="0" presId="urn:microsoft.com/office/officeart/2005/8/layout/hProcess9"/>
    <dgm:cxn modelId="{CB34434B-ED4C-49B9-9299-E87A2831E828}" srcId="{7C6AC9E4-0999-44EE-9C89-7E7964D627CF}" destId="{970E396D-54CC-40B8-99A6-19960D3AC858}" srcOrd="0" destOrd="0" parTransId="{D0202E29-544E-44C0-962D-0B32367EAFAC}" sibTransId="{4315DD10-1D2F-48C5-9319-289A33F23367}"/>
    <dgm:cxn modelId="{2401F481-4779-4AAE-82B9-78875D573E9A}" type="presParOf" srcId="{7254EEAB-B783-4FE9-89E6-3BBC2873741A}" destId="{5FDE5DC5-7F64-47AD-8B55-9A303497B093}" srcOrd="0" destOrd="0" presId="urn:microsoft.com/office/officeart/2005/8/layout/hProcess9"/>
    <dgm:cxn modelId="{E60DCC04-FBBA-4E92-AC80-FFE8FCB5F8EB}" type="presParOf" srcId="{7254EEAB-B783-4FE9-89E6-3BBC2873741A}" destId="{F627B9F6-7EA0-4630-87CF-C77FE0C63E0E}" srcOrd="1" destOrd="0" presId="urn:microsoft.com/office/officeart/2005/8/layout/hProcess9"/>
    <dgm:cxn modelId="{ED7E424E-814C-49E7-9D9B-7152F8DA18E7}" type="presParOf" srcId="{F627B9F6-7EA0-4630-87CF-C77FE0C63E0E}" destId="{358FDF8F-71B6-4250-B273-C737CB3191F0}" srcOrd="0" destOrd="0" presId="urn:microsoft.com/office/officeart/2005/8/layout/hProcess9"/>
    <dgm:cxn modelId="{81EC21A2-708E-41EB-8235-D487A3E8C3D9}" type="presParOf" srcId="{F627B9F6-7EA0-4630-87CF-C77FE0C63E0E}" destId="{90A4FC5C-1A1B-4063-B056-104D1B08D425}" srcOrd="1" destOrd="0" presId="urn:microsoft.com/office/officeart/2005/8/layout/hProcess9"/>
    <dgm:cxn modelId="{1E9A57EF-F785-4607-ADB8-57DB6003122A}" type="presParOf" srcId="{F627B9F6-7EA0-4630-87CF-C77FE0C63E0E}" destId="{209F8DDD-6512-4D79-A094-F64B47A5BE8C}" srcOrd="2" destOrd="0" presId="urn:microsoft.com/office/officeart/2005/8/layout/hProcess9"/>
    <dgm:cxn modelId="{625AACA3-D5B8-4B94-B34E-81C70E3C38A9}" type="presParOf" srcId="{F627B9F6-7EA0-4630-87CF-C77FE0C63E0E}" destId="{99298380-843D-49DA-B660-7073B311D7EF}" srcOrd="3" destOrd="0" presId="urn:microsoft.com/office/officeart/2005/8/layout/hProcess9"/>
    <dgm:cxn modelId="{92DE7E31-C813-49CA-BCE3-1789846A3B34}" type="presParOf" srcId="{F627B9F6-7EA0-4630-87CF-C77FE0C63E0E}" destId="{A415CBF5-AA37-4171-8AD7-17DE514F669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56AAC3-BE4D-4E47-B66C-8C13847A3B4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4D28EE06-7D3D-4970-B0F3-EA85B1809A25}">
      <dgm:prSet phldrT="[Texto]" custT="1"/>
      <dgm:spPr/>
      <dgm:t>
        <a:bodyPr/>
        <a:lstStyle/>
        <a:p>
          <a:r>
            <a:rPr lang="es-MX" sz="2000" b="1" dirty="0" smtClean="0">
              <a:solidFill>
                <a:schemeClr val="tx2">
                  <a:lumMod val="75000"/>
                  <a:lumOff val="25000"/>
                </a:schemeClr>
              </a:solidFill>
            </a:rPr>
            <a:t>Tener la Información correcta para la persona correcta en el momento oportuno </a:t>
          </a:r>
          <a:endParaRPr lang="es-MX" sz="2000" b="1" dirty="0">
            <a:solidFill>
              <a:schemeClr val="tx2">
                <a:lumMod val="75000"/>
                <a:lumOff val="25000"/>
              </a:schemeClr>
            </a:solidFill>
          </a:endParaRPr>
        </a:p>
      </dgm:t>
    </dgm:pt>
    <dgm:pt modelId="{9853298F-087B-4147-90B5-FF9512D8F3EC}" type="parTrans" cxnId="{2F993F4A-B7AC-4680-9FE4-03163364B892}">
      <dgm:prSet/>
      <dgm:spPr/>
      <dgm:t>
        <a:bodyPr/>
        <a:lstStyle/>
        <a:p>
          <a:endParaRPr lang="es-MX"/>
        </a:p>
      </dgm:t>
    </dgm:pt>
    <dgm:pt modelId="{3B063109-B17D-4890-B3F2-C6ED6D508118}" type="sibTrans" cxnId="{2F993F4A-B7AC-4680-9FE4-03163364B892}">
      <dgm:prSet/>
      <dgm:spPr/>
      <dgm:t>
        <a:bodyPr/>
        <a:lstStyle/>
        <a:p>
          <a:endParaRPr lang="es-MX"/>
        </a:p>
      </dgm:t>
    </dgm:pt>
    <dgm:pt modelId="{E069AB7C-F32A-4236-A28C-8C03F97E60CB}">
      <dgm:prSet phldrT="[Texto]" custT="1"/>
      <dgm:spPr/>
      <dgm:t>
        <a:bodyPr/>
        <a:lstStyle/>
        <a:p>
          <a:r>
            <a:rPr lang="es-MX" sz="2800" dirty="0" smtClean="0">
              <a:solidFill>
                <a:srgbClr val="008080"/>
              </a:solidFill>
            </a:rPr>
            <a:t>Integridad</a:t>
          </a:r>
          <a:r>
            <a:rPr lang="es-MX" sz="1500" dirty="0" smtClean="0">
              <a:solidFill>
                <a:srgbClr val="008080"/>
              </a:solidFill>
            </a:rPr>
            <a:t> </a:t>
          </a:r>
          <a:endParaRPr lang="es-MX" sz="1500" dirty="0">
            <a:solidFill>
              <a:srgbClr val="008080"/>
            </a:solidFill>
          </a:endParaRPr>
        </a:p>
      </dgm:t>
    </dgm:pt>
    <dgm:pt modelId="{85F4A905-3947-4B8F-A4AC-0BB324D4699E}" type="parTrans" cxnId="{7EC72FEC-4BA1-49E1-8599-BCDBA2085EC0}">
      <dgm:prSet/>
      <dgm:spPr/>
      <dgm:t>
        <a:bodyPr/>
        <a:lstStyle/>
        <a:p>
          <a:endParaRPr lang="es-MX"/>
        </a:p>
      </dgm:t>
    </dgm:pt>
    <dgm:pt modelId="{E9216080-0E62-4E96-874D-55FD6D4D624E}" type="sibTrans" cxnId="{7EC72FEC-4BA1-49E1-8599-BCDBA2085EC0}">
      <dgm:prSet/>
      <dgm:spPr/>
      <dgm:t>
        <a:bodyPr/>
        <a:lstStyle/>
        <a:p>
          <a:endParaRPr lang="es-MX"/>
        </a:p>
      </dgm:t>
    </dgm:pt>
    <dgm:pt modelId="{207436F6-416F-4C80-ACEC-87B991AE82BA}">
      <dgm:prSet phldrT="[Texto]" custT="1"/>
      <dgm:spPr/>
      <dgm:t>
        <a:bodyPr/>
        <a:lstStyle/>
        <a:p>
          <a:r>
            <a:rPr lang="es-MX" sz="2000" b="1" dirty="0" smtClean="0">
              <a:solidFill>
                <a:srgbClr val="008080"/>
              </a:solidFill>
            </a:rPr>
            <a:t>Disponibilidad</a:t>
          </a:r>
          <a:r>
            <a:rPr lang="es-MX" sz="1500" dirty="0" smtClean="0"/>
            <a:t> </a:t>
          </a:r>
          <a:endParaRPr lang="es-MX" sz="1500" dirty="0"/>
        </a:p>
      </dgm:t>
    </dgm:pt>
    <dgm:pt modelId="{6C8B5062-8B08-4A16-B1D0-86F0C7A4F098}" type="parTrans" cxnId="{17D6E241-ED0C-4564-806B-03C15272D47A}">
      <dgm:prSet/>
      <dgm:spPr/>
      <dgm:t>
        <a:bodyPr/>
        <a:lstStyle/>
        <a:p>
          <a:endParaRPr lang="es-MX"/>
        </a:p>
      </dgm:t>
    </dgm:pt>
    <dgm:pt modelId="{8504F938-8029-498D-8EE2-A03FAC0D88E5}" type="sibTrans" cxnId="{17D6E241-ED0C-4564-806B-03C15272D47A}">
      <dgm:prSet/>
      <dgm:spPr/>
      <dgm:t>
        <a:bodyPr/>
        <a:lstStyle/>
        <a:p>
          <a:endParaRPr lang="es-MX"/>
        </a:p>
      </dgm:t>
    </dgm:pt>
    <dgm:pt modelId="{49DC360D-4E67-4B97-8602-942793432609}">
      <dgm:prSet phldrT="[Texto]" custT="1"/>
      <dgm:spPr/>
      <dgm:t>
        <a:bodyPr/>
        <a:lstStyle/>
        <a:p>
          <a:r>
            <a:rPr lang="es-MX" sz="2000" b="1" dirty="0" smtClean="0">
              <a:solidFill>
                <a:srgbClr val="008080"/>
              </a:solidFill>
            </a:rPr>
            <a:t>Confidencialidad</a:t>
          </a:r>
          <a:endParaRPr lang="es-MX" sz="2000" b="1" dirty="0">
            <a:solidFill>
              <a:srgbClr val="008080"/>
            </a:solidFill>
          </a:endParaRPr>
        </a:p>
      </dgm:t>
    </dgm:pt>
    <dgm:pt modelId="{82939D40-EF84-41D7-BE08-EE693D640B39}" type="parTrans" cxnId="{1108092C-F4B3-4857-B514-3006703D3177}">
      <dgm:prSet/>
      <dgm:spPr/>
      <dgm:t>
        <a:bodyPr/>
        <a:lstStyle/>
        <a:p>
          <a:endParaRPr lang="es-MX"/>
        </a:p>
      </dgm:t>
    </dgm:pt>
    <dgm:pt modelId="{E0231499-FFEE-4CF9-9B09-79449299E671}" type="sibTrans" cxnId="{1108092C-F4B3-4857-B514-3006703D3177}">
      <dgm:prSet/>
      <dgm:spPr/>
      <dgm:t>
        <a:bodyPr/>
        <a:lstStyle/>
        <a:p>
          <a:endParaRPr lang="es-MX"/>
        </a:p>
      </dgm:t>
    </dgm:pt>
    <dgm:pt modelId="{FC013304-1449-4E5D-827F-E227F1A9C919}" type="pres">
      <dgm:prSet presAssocID="{CE56AAC3-BE4D-4E47-B66C-8C13847A3B42}" presName="hierChild1" presStyleCnt="0">
        <dgm:presLayoutVars>
          <dgm:chPref val="1"/>
          <dgm:dir/>
          <dgm:animOne val="branch"/>
          <dgm:animLvl val="lvl"/>
          <dgm:resizeHandles/>
        </dgm:presLayoutVars>
      </dgm:prSet>
      <dgm:spPr/>
      <dgm:t>
        <a:bodyPr/>
        <a:lstStyle/>
        <a:p>
          <a:endParaRPr lang="es-MX"/>
        </a:p>
      </dgm:t>
    </dgm:pt>
    <dgm:pt modelId="{1C757EED-DE08-4239-83C0-D4A793DAF0F3}" type="pres">
      <dgm:prSet presAssocID="{4D28EE06-7D3D-4970-B0F3-EA85B1809A25}" presName="hierRoot1" presStyleCnt="0"/>
      <dgm:spPr/>
    </dgm:pt>
    <dgm:pt modelId="{F7934067-2641-4B59-8CCD-3C8AB3DB52B9}" type="pres">
      <dgm:prSet presAssocID="{4D28EE06-7D3D-4970-B0F3-EA85B1809A25}" presName="composite" presStyleCnt="0"/>
      <dgm:spPr/>
    </dgm:pt>
    <dgm:pt modelId="{2B9BBFB5-2355-4429-92EE-4A1C1F003322}" type="pres">
      <dgm:prSet presAssocID="{4D28EE06-7D3D-4970-B0F3-EA85B1809A25}" presName="background" presStyleLbl="node0" presStyleIdx="0" presStyleCnt="1"/>
      <dgm:spPr/>
    </dgm:pt>
    <dgm:pt modelId="{BCAAE366-095F-48A6-9CC9-43957127C37B}" type="pres">
      <dgm:prSet presAssocID="{4D28EE06-7D3D-4970-B0F3-EA85B1809A25}" presName="text" presStyleLbl="fgAcc0" presStyleIdx="0" presStyleCnt="1" custScaleX="187097">
        <dgm:presLayoutVars>
          <dgm:chPref val="3"/>
        </dgm:presLayoutVars>
      </dgm:prSet>
      <dgm:spPr/>
      <dgm:t>
        <a:bodyPr/>
        <a:lstStyle/>
        <a:p>
          <a:endParaRPr lang="es-MX"/>
        </a:p>
      </dgm:t>
    </dgm:pt>
    <dgm:pt modelId="{AC717B09-E228-49AA-86F5-ABB19F17B22F}" type="pres">
      <dgm:prSet presAssocID="{4D28EE06-7D3D-4970-B0F3-EA85B1809A25}" presName="hierChild2" presStyleCnt="0"/>
      <dgm:spPr/>
    </dgm:pt>
    <dgm:pt modelId="{6A1FC000-B739-4440-8F4D-56E71ABD279C}" type="pres">
      <dgm:prSet presAssocID="{85F4A905-3947-4B8F-A4AC-0BB324D4699E}" presName="Name10" presStyleLbl="parChTrans1D2" presStyleIdx="0" presStyleCnt="3"/>
      <dgm:spPr/>
      <dgm:t>
        <a:bodyPr/>
        <a:lstStyle/>
        <a:p>
          <a:endParaRPr lang="es-MX"/>
        </a:p>
      </dgm:t>
    </dgm:pt>
    <dgm:pt modelId="{3B1AF1DC-7061-4E46-98E8-1A56733B0C4B}" type="pres">
      <dgm:prSet presAssocID="{E069AB7C-F32A-4236-A28C-8C03F97E60CB}" presName="hierRoot2" presStyleCnt="0"/>
      <dgm:spPr/>
    </dgm:pt>
    <dgm:pt modelId="{BADD7327-17B9-45B0-A10C-F828A7AF7BE8}" type="pres">
      <dgm:prSet presAssocID="{E069AB7C-F32A-4236-A28C-8C03F97E60CB}" presName="composite2" presStyleCnt="0"/>
      <dgm:spPr/>
    </dgm:pt>
    <dgm:pt modelId="{472DBAB2-3886-4E8D-BDAC-8DA30B3EA81A}" type="pres">
      <dgm:prSet presAssocID="{E069AB7C-F32A-4236-A28C-8C03F97E60CB}" presName="background2" presStyleLbl="node2" presStyleIdx="0" presStyleCnt="3"/>
      <dgm:spPr/>
    </dgm:pt>
    <dgm:pt modelId="{ED5E53A7-E57B-4F06-ADD0-4621C2646C23}" type="pres">
      <dgm:prSet presAssocID="{E069AB7C-F32A-4236-A28C-8C03F97E60CB}" presName="text2" presStyleLbl="fgAcc2" presStyleIdx="0" presStyleCnt="3">
        <dgm:presLayoutVars>
          <dgm:chPref val="3"/>
        </dgm:presLayoutVars>
      </dgm:prSet>
      <dgm:spPr/>
      <dgm:t>
        <a:bodyPr/>
        <a:lstStyle/>
        <a:p>
          <a:endParaRPr lang="es-MX"/>
        </a:p>
      </dgm:t>
    </dgm:pt>
    <dgm:pt modelId="{D273BF0D-2AA3-41BE-947F-23A749BB95F4}" type="pres">
      <dgm:prSet presAssocID="{E069AB7C-F32A-4236-A28C-8C03F97E60CB}" presName="hierChild3" presStyleCnt="0"/>
      <dgm:spPr/>
    </dgm:pt>
    <dgm:pt modelId="{5ED259A3-4766-4BE0-9CE4-9DD815FC9CAF}" type="pres">
      <dgm:prSet presAssocID="{82939D40-EF84-41D7-BE08-EE693D640B39}" presName="Name10" presStyleLbl="parChTrans1D2" presStyleIdx="1" presStyleCnt="3"/>
      <dgm:spPr/>
      <dgm:t>
        <a:bodyPr/>
        <a:lstStyle/>
        <a:p>
          <a:endParaRPr lang="es-MX"/>
        </a:p>
      </dgm:t>
    </dgm:pt>
    <dgm:pt modelId="{558C03F3-C587-4072-BC2E-A40283EC4C9A}" type="pres">
      <dgm:prSet presAssocID="{49DC360D-4E67-4B97-8602-942793432609}" presName="hierRoot2" presStyleCnt="0"/>
      <dgm:spPr/>
    </dgm:pt>
    <dgm:pt modelId="{30491782-9B86-44B3-AF6D-BE7782749C49}" type="pres">
      <dgm:prSet presAssocID="{49DC360D-4E67-4B97-8602-942793432609}" presName="composite2" presStyleCnt="0"/>
      <dgm:spPr/>
    </dgm:pt>
    <dgm:pt modelId="{0ABC32EB-5C6E-4FC4-9ED5-28D9C87FC65C}" type="pres">
      <dgm:prSet presAssocID="{49DC360D-4E67-4B97-8602-942793432609}" presName="background2" presStyleLbl="node2" presStyleIdx="1" presStyleCnt="3"/>
      <dgm:spPr/>
    </dgm:pt>
    <dgm:pt modelId="{2A769436-AE6B-47B1-9C51-1CAB7209C2CB}" type="pres">
      <dgm:prSet presAssocID="{49DC360D-4E67-4B97-8602-942793432609}" presName="text2" presStyleLbl="fgAcc2" presStyleIdx="1" presStyleCnt="3">
        <dgm:presLayoutVars>
          <dgm:chPref val="3"/>
        </dgm:presLayoutVars>
      </dgm:prSet>
      <dgm:spPr/>
      <dgm:t>
        <a:bodyPr/>
        <a:lstStyle/>
        <a:p>
          <a:endParaRPr lang="es-MX"/>
        </a:p>
      </dgm:t>
    </dgm:pt>
    <dgm:pt modelId="{3CDCF197-8277-42DF-970F-CEF8E8288F74}" type="pres">
      <dgm:prSet presAssocID="{49DC360D-4E67-4B97-8602-942793432609}" presName="hierChild3" presStyleCnt="0"/>
      <dgm:spPr/>
    </dgm:pt>
    <dgm:pt modelId="{0A64CD1E-E533-46A1-9203-6305C926D63C}" type="pres">
      <dgm:prSet presAssocID="{6C8B5062-8B08-4A16-B1D0-86F0C7A4F098}" presName="Name10" presStyleLbl="parChTrans1D2" presStyleIdx="2" presStyleCnt="3"/>
      <dgm:spPr/>
      <dgm:t>
        <a:bodyPr/>
        <a:lstStyle/>
        <a:p>
          <a:endParaRPr lang="es-MX"/>
        </a:p>
      </dgm:t>
    </dgm:pt>
    <dgm:pt modelId="{E7ED07D2-9524-45A9-B112-84B42674DAC3}" type="pres">
      <dgm:prSet presAssocID="{207436F6-416F-4C80-ACEC-87B991AE82BA}" presName="hierRoot2" presStyleCnt="0"/>
      <dgm:spPr/>
    </dgm:pt>
    <dgm:pt modelId="{A81A0620-09BF-430E-B9C7-AF1DEE50D898}" type="pres">
      <dgm:prSet presAssocID="{207436F6-416F-4C80-ACEC-87B991AE82BA}" presName="composite2" presStyleCnt="0"/>
      <dgm:spPr/>
    </dgm:pt>
    <dgm:pt modelId="{BE807ADA-0661-455D-BD66-7A807149C443}" type="pres">
      <dgm:prSet presAssocID="{207436F6-416F-4C80-ACEC-87B991AE82BA}" presName="background2" presStyleLbl="node2" presStyleIdx="2" presStyleCnt="3"/>
      <dgm:spPr/>
    </dgm:pt>
    <dgm:pt modelId="{0030EA16-19C6-4895-AF6B-57D4461D51D0}" type="pres">
      <dgm:prSet presAssocID="{207436F6-416F-4C80-ACEC-87B991AE82BA}" presName="text2" presStyleLbl="fgAcc2" presStyleIdx="2" presStyleCnt="3">
        <dgm:presLayoutVars>
          <dgm:chPref val="3"/>
        </dgm:presLayoutVars>
      </dgm:prSet>
      <dgm:spPr/>
      <dgm:t>
        <a:bodyPr/>
        <a:lstStyle/>
        <a:p>
          <a:endParaRPr lang="es-MX"/>
        </a:p>
      </dgm:t>
    </dgm:pt>
    <dgm:pt modelId="{8BAB7DC5-CF71-469C-9655-5E990B169495}" type="pres">
      <dgm:prSet presAssocID="{207436F6-416F-4C80-ACEC-87B991AE82BA}" presName="hierChild3" presStyleCnt="0"/>
      <dgm:spPr/>
    </dgm:pt>
  </dgm:ptLst>
  <dgm:cxnLst>
    <dgm:cxn modelId="{D16E83A6-129C-40E0-89CC-A9AE9EAC8E4B}" type="presOf" srcId="{6C8B5062-8B08-4A16-B1D0-86F0C7A4F098}" destId="{0A64CD1E-E533-46A1-9203-6305C926D63C}" srcOrd="0" destOrd="0" presId="urn:microsoft.com/office/officeart/2005/8/layout/hierarchy1"/>
    <dgm:cxn modelId="{ECC1A016-98B0-4C6F-A00F-66F317A9D79F}" type="presOf" srcId="{CE56AAC3-BE4D-4E47-B66C-8C13847A3B42}" destId="{FC013304-1449-4E5D-827F-E227F1A9C919}" srcOrd="0" destOrd="0" presId="urn:microsoft.com/office/officeart/2005/8/layout/hierarchy1"/>
    <dgm:cxn modelId="{1108092C-F4B3-4857-B514-3006703D3177}" srcId="{4D28EE06-7D3D-4970-B0F3-EA85B1809A25}" destId="{49DC360D-4E67-4B97-8602-942793432609}" srcOrd="1" destOrd="0" parTransId="{82939D40-EF84-41D7-BE08-EE693D640B39}" sibTransId="{E0231499-FFEE-4CF9-9B09-79449299E671}"/>
    <dgm:cxn modelId="{2F993F4A-B7AC-4680-9FE4-03163364B892}" srcId="{CE56AAC3-BE4D-4E47-B66C-8C13847A3B42}" destId="{4D28EE06-7D3D-4970-B0F3-EA85B1809A25}" srcOrd="0" destOrd="0" parTransId="{9853298F-087B-4147-90B5-FF9512D8F3EC}" sibTransId="{3B063109-B17D-4890-B3F2-C6ED6D508118}"/>
    <dgm:cxn modelId="{7EC72FEC-4BA1-49E1-8599-BCDBA2085EC0}" srcId="{4D28EE06-7D3D-4970-B0F3-EA85B1809A25}" destId="{E069AB7C-F32A-4236-A28C-8C03F97E60CB}" srcOrd="0" destOrd="0" parTransId="{85F4A905-3947-4B8F-A4AC-0BB324D4699E}" sibTransId="{E9216080-0E62-4E96-874D-55FD6D4D624E}"/>
    <dgm:cxn modelId="{AFAC3B9F-D41A-4E57-A6FF-E94FEBD4439B}" type="presOf" srcId="{207436F6-416F-4C80-ACEC-87B991AE82BA}" destId="{0030EA16-19C6-4895-AF6B-57D4461D51D0}" srcOrd="0" destOrd="0" presId="urn:microsoft.com/office/officeart/2005/8/layout/hierarchy1"/>
    <dgm:cxn modelId="{82114B19-6BC3-4E5A-93FE-7FB15B238D2E}" type="presOf" srcId="{49DC360D-4E67-4B97-8602-942793432609}" destId="{2A769436-AE6B-47B1-9C51-1CAB7209C2CB}" srcOrd="0" destOrd="0" presId="urn:microsoft.com/office/officeart/2005/8/layout/hierarchy1"/>
    <dgm:cxn modelId="{077555A9-EB9F-41E4-BC0A-ED87F36E7ECE}" type="presOf" srcId="{85F4A905-3947-4B8F-A4AC-0BB324D4699E}" destId="{6A1FC000-B739-4440-8F4D-56E71ABD279C}" srcOrd="0" destOrd="0" presId="urn:microsoft.com/office/officeart/2005/8/layout/hierarchy1"/>
    <dgm:cxn modelId="{5F958168-E319-41AE-8361-188B7D974A7E}" type="presOf" srcId="{4D28EE06-7D3D-4970-B0F3-EA85B1809A25}" destId="{BCAAE366-095F-48A6-9CC9-43957127C37B}" srcOrd="0" destOrd="0" presId="urn:microsoft.com/office/officeart/2005/8/layout/hierarchy1"/>
    <dgm:cxn modelId="{17D6E241-ED0C-4564-806B-03C15272D47A}" srcId="{4D28EE06-7D3D-4970-B0F3-EA85B1809A25}" destId="{207436F6-416F-4C80-ACEC-87B991AE82BA}" srcOrd="2" destOrd="0" parTransId="{6C8B5062-8B08-4A16-B1D0-86F0C7A4F098}" sibTransId="{8504F938-8029-498D-8EE2-A03FAC0D88E5}"/>
    <dgm:cxn modelId="{84743153-EF15-4DCC-8E88-2436F6CD106C}" type="presOf" srcId="{82939D40-EF84-41D7-BE08-EE693D640B39}" destId="{5ED259A3-4766-4BE0-9CE4-9DD815FC9CAF}" srcOrd="0" destOrd="0" presId="urn:microsoft.com/office/officeart/2005/8/layout/hierarchy1"/>
    <dgm:cxn modelId="{D1EAA346-57E0-4F4C-8201-D57DAD70175C}" type="presOf" srcId="{E069AB7C-F32A-4236-A28C-8C03F97E60CB}" destId="{ED5E53A7-E57B-4F06-ADD0-4621C2646C23}" srcOrd="0" destOrd="0" presId="urn:microsoft.com/office/officeart/2005/8/layout/hierarchy1"/>
    <dgm:cxn modelId="{08BE8D1C-98E1-43ED-AF47-4C542EB99DF8}" type="presParOf" srcId="{FC013304-1449-4E5D-827F-E227F1A9C919}" destId="{1C757EED-DE08-4239-83C0-D4A793DAF0F3}" srcOrd="0" destOrd="0" presId="urn:microsoft.com/office/officeart/2005/8/layout/hierarchy1"/>
    <dgm:cxn modelId="{7C3765A3-6012-4E4D-8F9D-D7062565A1DF}" type="presParOf" srcId="{1C757EED-DE08-4239-83C0-D4A793DAF0F3}" destId="{F7934067-2641-4B59-8CCD-3C8AB3DB52B9}" srcOrd="0" destOrd="0" presId="urn:microsoft.com/office/officeart/2005/8/layout/hierarchy1"/>
    <dgm:cxn modelId="{6D4B434C-2367-41CE-A865-4DDF8EC83943}" type="presParOf" srcId="{F7934067-2641-4B59-8CCD-3C8AB3DB52B9}" destId="{2B9BBFB5-2355-4429-92EE-4A1C1F003322}" srcOrd="0" destOrd="0" presId="urn:microsoft.com/office/officeart/2005/8/layout/hierarchy1"/>
    <dgm:cxn modelId="{11CC2684-61FA-4157-9C62-43FDED58C334}" type="presParOf" srcId="{F7934067-2641-4B59-8CCD-3C8AB3DB52B9}" destId="{BCAAE366-095F-48A6-9CC9-43957127C37B}" srcOrd="1" destOrd="0" presId="urn:microsoft.com/office/officeart/2005/8/layout/hierarchy1"/>
    <dgm:cxn modelId="{D6D2F725-D4B5-455E-8A7A-63B01A72EB6B}" type="presParOf" srcId="{1C757EED-DE08-4239-83C0-D4A793DAF0F3}" destId="{AC717B09-E228-49AA-86F5-ABB19F17B22F}" srcOrd="1" destOrd="0" presId="urn:microsoft.com/office/officeart/2005/8/layout/hierarchy1"/>
    <dgm:cxn modelId="{47EB9CCF-C82C-4BBE-943F-34096B90DC23}" type="presParOf" srcId="{AC717B09-E228-49AA-86F5-ABB19F17B22F}" destId="{6A1FC000-B739-4440-8F4D-56E71ABD279C}" srcOrd="0" destOrd="0" presId="urn:microsoft.com/office/officeart/2005/8/layout/hierarchy1"/>
    <dgm:cxn modelId="{78FE7E0D-E15B-4BCF-8285-8CC96342984A}" type="presParOf" srcId="{AC717B09-E228-49AA-86F5-ABB19F17B22F}" destId="{3B1AF1DC-7061-4E46-98E8-1A56733B0C4B}" srcOrd="1" destOrd="0" presId="urn:microsoft.com/office/officeart/2005/8/layout/hierarchy1"/>
    <dgm:cxn modelId="{D3E60C6D-C54B-4DBF-A6E6-F1CB4E1A4AD2}" type="presParOf" srcId="{3B1AF1DC-7061-4E46-98E8-1A56733B0C4B}" destId="{BADD7327-17B9-45B0-A10C-F828A7AF7BE8}" srcOrd="0" destOrd="0" presId="urn:microsoft.com/office/officeart/2005/8/layout/hierarchy1"/>
    <dgm:cxn modelId="{BD576934-3FAA-483B-8DF5-5190A8BA6D4C}" type="presParOf" srcId="{BADD7327-17B9-45B0-A10C-F828A7AF7BE8}" destId="{472DBAB2-3886-4E8D-BDAC-8DA30B3EA81A}" srcOrd="0" destOrd="0" presId="urn:microsoft.com/office/officeart/2005/8/layout/hierarchy1"/>
    <dgm:cxn modelId="{E2D81B0F-5972-47B9-AC7C-C2508D67B424}" type="presParOf" srcId="{BADD7327-17B9-45B0-A10C-F828A7AF7BE8}" destId="{ED5E53A7-E57B-4F06-ADD0-4621C2646C23}" srcOrd="1" destOrd="0" presId="urn:microsoft.com/office/officeart/2005/8/layout/hierarchy1"/>
    <dgm:cxn modelId="{0E7F7EBA-DEBB-40FF-8357-2A9599BFD030}" type="presParOf" srcId="{3B1AF1DC-7061-4E46-98E8-1A56733B0C4B}" destId="{D273BF0D-2AA3-41BE-947F-23A749BB95F4}" srcOrd="1" destOrd="0" presId="urn:microsoft.com/office/officeart/2005/8/layout/hierarchy1"/>
    <dgm:cxn modelId="{68C6391C-91BE-483E-B537-EA1DCB596434}" type="presParOf" srcId="{AC717B09-E228-49AA-86F5-ABB19F17B22F}" destId="{5ED259A3-4766-4BE0-9CE4-9DD815FC9CAF}" srcOrd="2" destOrd="0" presId="urn:microsoft.com/office/officeart/2005/8/layout/hierarchy1"/>
    <dgm:cxn modelId="{1889D126-BC75-49A5-8C6F-D1182910D739}" type="presParOf" srcId="{AC717B09-E228-49AA-86F5-ABB19F17B22F}" destId="{558C03F3-C587-4072-BC2E-A40283EC4C9A}" srcOrd="3" destOrd="0" presId="urn:microsoft.com/office/officeart/2005/8/layout/hierarchy1"/>
    <dgm:cxn modelId="{2FF6068A-4278-4026-A641-37AB64964C67}" type="presParOf" srcId="{558C03F3-C587-4072-BC2E-A40283EC4C9A}" destId="{30491782-9B86-44B3-AF6D-BE7782749C49}" srcOrd="0" destOrd="0" presId="urn:microsoft.com/office/officeart/2005/8/layout/hierarchy1"/>
    <dgm:cxn modelId="{FD415BB2-F68C-4576-8909-45BF9FF61827}" type="presParOf" srcId="{30491782-9B86-44B3-AF6D-BE7782749C49}" destId="{0ABC32EB-5C6E-4FC4-9ED5-28D9C87FC65C}" srcOrd="0" destOrd="0" presId="urn:microsoft.com/office/officeart/2005/8/layout/hierarchy1"/>
    <dgm:cxn modelId="{F52AC428-CB92-446B-A83E-E150445DD01E}" type="presParOf" srcId="{30491782-9B86-44B3-AF6D-BE7782749C49}" destId="{2A769436-AE6B-47B1-9C51-1CAB7209C2CB}" srcOrd="1" destOrd="0" presId="urn:microsoft.com/office/officeart/2005/8/layout/hierarchy1"/>
    <dgm:cxn modelId="{15C5BA32-477D-4C45-A326-E1F9F5F78766}" type="presParOf" srcId="{558C03F3-C587-4072-BC2E-A40283EC4C9A}" destId="{3CDCF197-8277-42DF-970F-CEF8E8288F74}" srcOrd="1" destOrd="0" presId="urn:microsoft.com/office/officeart/2005/8/layout/hierarchy1"/>
    <dgm:cxn modelId="{CC6922B3-1A33-4446-BA57-973B63F26008}" type="presParOf" srcId="{AC717B09-E228-49AA-86F5-ABB19F17B22F}" destId="{0A64CD1E-E533-46A1-9203-6305C926D63C}" srcOrd="4" destOrd="0" presId="urn:microsoft.com/office/officeart/2005/8/layout/hierarchy1"/>
    <dgm:cxn modelId="{99712D3E-1BF3-47F3-A845-EB71227BCEEF}" type="presParOf" srcId="{AC717B09-E228-49AA-86F5-ABB19F17B22F}" destId="{E7ED07D2-9524-45A9-B112-84B42674DAC3}" srcOrd="5" destOrd="0" presId="urn:microsoft.com/office/officeart/2005/8/layout/hierarchy1"/>
    <dgm:cxn modelId="{530A2737-8889-44B8-96F2-E6731F2ABA8C}" type="presParOf" srcId="{E7ED07D2-9524-45A9-B112-84B42674DAC3}" destId="{A81A0620-09BF-430E-B9C7-AF1DEE50D898}" srcOrd="0" destOrd="0" presId="urn:microsoft.com/office/officeart/2005/8/layout/hierarchy1"/>
    <dgm:cxn modelId="{A0C02D39-D633-4EAE-8B30-A1511F2F1330}" type="presParOf" srcId="{A81A0620-09BF-430E-B9C7-AF1DEE50D898}" destId="{BE807ADA-0661-455D-BD66-7A807149C443}" srcOrd="0" destOrd="0" presId="urn:microsoft.com/office/officeart/2005/8/layout/hierarchy1"/>
    <dgm:cxn modelId="{D4BC5F97-1FFC-4E67-AF8E-8CD963BAA2EF}" type="presParOf" srcId="{A81A0620-09BF-430E-B9C7-AF1DEE50D898}" destId="{0030EA16-19C6-4895-AF6B-57D4461D51D0}" srcOrd="1" destOrd="0" presId="urn:microsoft.com/office/officeart/2005/8/layout/hierarchy1"/>
    <dgm:cxn modelId="{F2C47AE0-942B-4402-8EB3-7353A64CFD21}" type="presParOf" srcId="{E7ED07D2-9524-45A9-B112-84B42674DAC3}" destId="{8BAB7DC5-CF71-469C-9655-5E990B1694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2651A9-9BD6-4740-93AF-0A5F1A4D36F2}"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MX"/>
        </a:p>
      </dgm:t>
    </dgm:pt>
    <dgm:pt modelId="{C0755840-C52D-4417-B3EA-2A6F20F2257B}">
      <dgm:prSet phldrT="[Texto]"/>
      <dgm:spPr/>
      <dgm:t>
        <a:bodyPr/>
        <a:lstStyle/>
        <a:p>
          <a:r>
            <a:rPr lang="es-MX" dirty="0" smtClean="0"/>
            <a:t>Planeación, diagnóstico y diseño </a:t>
          </a:r>
          <a:endParaRPr lang="es-MX" dirty="0"/>
        </a:p>
      </dgm:t>
    </dgm:pt>
    <dgm:pt modelId="{28767B76-4F9F-466B-9CF7-C66CCCFDD264}" type="parTrans" cxnId="{E7A47F79-51A4-44E2-9F9A-4B58B145F8BD}">
      <dgm:prSet/>
      <dgm:spPr/>
      <dgm:t>
        <a:bodyPr/>
        <a:lstStyle/>
        <a:p>
          <a:endParaRPr lang="es-MX"/>
        </a:p>
      </dgm:t>
    </dgm:pt>
    <dgm:pt modelId="{FB0F48C4-BEE5-4179-976A-E01A275BB852}" type="sibTrans" cxnId="{E7A47F79-51A4-44E2-9F9A-4B58B145F8BD}">
      <dgm:prSet/>
      <dgm:spPr/>
      <dgm:t>
        <a:bodyPr/>
        <a:lstStyle/>
        <a:p>
          <a:endParaRPr lang="es-MX"/>
        </a:p>
      </dgm:t>
    </dgm:pt>
    <dgm:pt modelId="{3F4297F3-440B-466F-9ED7-C1746F1C04A6}">
      <dgm:prSet phldrT="[Texto]"/>
      <dgm:spPr/>
      <dgm:t>
        <a:bodyPr/>
        <a:lstStyle/>
        <a:p>
          <a:r>
            <a:rPr lang="es-MX" dirty="0" smtClean="0"/>
            <a:t>Implementación </a:t>
          </a:r>
          <a:endParaRPr lang="es-MX" dirty="0"/>
        </a:p>
      </dgm:t>
    </dgm:pt>
    <dgm:pt modelId="{551A0B09-6029-4097-839D-C2EF2E6F2567}" type="parTrans" cxnId="{381308D2-57D2-4D53-BC00-CD116B9AC58E}">
      <dgm:prSet/>
      <dgm:spPr/>
      <dgm:t>
        <a:bodyPr/>
        <a:lstStyle/>
        <a:p>
          <a:endParaRPr lang="es-MX"/>
        </a:p>
      </dgm:t>
    </dgm:pt>
    <dgm:pt modelId="{756B8523-F397-4402-8335-863D36B1CAFC}" type="sibTrans" cxnId="{381308D2-57D2-4D53-BC00-CD116B9AC58E}">
      <dgm:prSet/>
      <dgm:spPr/>
      <dgm:t>
        <a:bodyPr/>
        <a:lstStyle/>
        <a:p>
          <a:endParaRPr lang="es-MX"/>
        </a:p>
      </dgm:t>
    </dgm:pt>
    <dgm:pt modelId="{704A084A-F516-48A7-A5CA-7F5FC67BCD42}">
      <dgm:prSet phldrT="[Texto]"/>
      <dgm:spPr/>
      <dgm:t>
        <a:bodyPr/>
        <a:lstStyle/>
        <a:p>
          <a:r>
            <a:rPr lang="es-MX" dirty="0" smtClean="0"/>
            <a:t>Monitoreo </a:t>
          </a:r>
          <a:endParaRPr lang="es-MX" dirty="0"/>
        </a:p>
      </dgm:t>
    </dgm:pt>
    <dgm:pt modelId="{F75433C7-832A-461A-9874-5B405365567E}" type="parTrans" cxnId="{933435C2-8486-4368-AE71-18D86BF44F7A}">
      <dgm:prSet/>
      <dgm:spPr/>
      <dgm:t>
        <a:bodyPr/>
        <a:lstStyle/>
        <a:p>
          <a:endParaRPr lang="es-MX"/>
        </a:p>
      </dgm:t>
    </dgm:pt>
    <dgm:pt modelId="{ADB59286-BB6C-4BAE-88D9-35801D9AF52B}" type="sibTrans" cxnId="{933435C2-8486-4368-AE71-18D86BF44F7A}">
      <dgm:prSet/>
      <dgm:spPr/>
      <dgm:t>
        <a:bodyPr/>
        <a:lstStyle/>
        <a:p>
          <a:endParaRPr lang="es-MX"/>
        </a:p>
      </dgm:t>
    </dgm:pt>
    <dgm:pt modelId="{97C257C0-2ACD-4C0B-9A74-2FD7B66399D8}">
      <dgm:prSet phldrT="[Texto]" custT="1"/>
      <dgm:spPr/>
      <dgm:t>
        <a:bodyPr/>
        <a:lstStyle/>
        <a:p>
          <a:r>
            <a:rPr lang="es-MX" sz="2400" dirty="0" smtClean="0"/>
            <a:t>Mejora continua y retroalimentación </a:t>
          </a:r>
          <a:endParaRPr lang="es-MX" sz="2400" dirty="0"/>
        </a:p>
      </dgm:t>
    </dgm:pt>
    <dgm:pt modelId="{6541868F-5974-46D2-BD23-320E23D99B9D}" type="parTrans" cxnId="{78FE6827-335F-443B-941A-EE29B63AC960}">
      <dgm:prSet/>
      <dgm:spPr/>
      <dgm:t>
        <a:bodyPr/>
        <a:lstStyle/>
        <a:p>
          <a:endParaRPr lang="es-MX"/>
        </a:p>
      </dgm:t>
    </dgm:pt>
    <dgm:pt modelId="{32EE4E4E-1EA5-4E7F-8C3C-1562C8A3E4D8}" type="sibTrans" cxnId="{78FE6827-335F-443B-941A-EE29B63AC960}">
      <dgm:prSet/>
      <dgm:spPr/>
      <dgm:t>
        <a:bodyPr/>
        <a:lstStyle/>
        <a:p>
          <a:endParaRPr lang="es-MX"/>
        </a:p>
      </dgm:t>
    </dgm:pt>
    <dgm:pt modelId="{DB27AE00-1880-405E-B3E0-44321DAB6CDA}" type="pres">
      <dgm:prSet presAssocID="{6C2651A9-9BD6-4740-93AF-0A5F1A4D36F2}" presName="Name0" presStyleCnt="0">
        <dgm:presLayoutVars>
          <dgm:dir/>
          <dgm:resizeHandles val="exact"/>
        </dgm:presLayoutVars>
      </dgm:prSet>
      <dgm:spPr/>
      <dgm:t>
        <a:bodyPr/>
        <a:lstStyle/>
        <a:p>
          <a:endParaRPr lang="es-MX"/>
        </a:p>
      </dgm:t>
    </dgm:pt>
    <dgm:pt modelId="{C2E1F818-DC45-4CE6-98D8-5A27F3E85DE9}" type="pres">
      <dgm:prSet presAssocID="{6C2651A9-9BD6-4740-93AF-0A5F1A4D36F2}" presName="cycle" presStyleCnt="0"/>
      <dgm:spPr/>
    </dgm:pt>
    <dgm:pt modelId="{EDFEEF2A-39F2-4F03-AE79-F37E52C36BDF}" type="pres">
      <dgm:prSet presAssocID="{C0755840-C52D-4417-B3EA-2A6F20F2257B}" presName="nodeFirstNode" presStyleLbl="node1" presStyleIdx="0" presStyleCnt="4">
        <dgm:presLayoutVars>
          <dgm:bulletEnabled val="1"/>
        </dgm:presLayoutVars>
      </dgm:prSet>
      <dgm:spPr/>
      <dgm:t>
        <a:bodyPr/>
        <a:lstStyle/>
        <a:p>
          <a:endParaRPr lang="es-MX"/>
        </a:p>
      </dgm:t>
    </dgm:pt>
    <dgm:pt modelId="{5DE92EF7-6659-4FD3-AF2A-F26E82B3A867}" type="pres">
      <dgm:prSet presAssocID="{FB0F48C4-BEE5-4179-976A-E01A275BB852}" presName="sibTransFirstNode" presStyleLbl="bgShp" presStyleIdx="0" presStyleCnt="1"/>
      <dgm:spPr/>
      <dgm:t>
        <a:bodyPr/>
        <a:lstStyle/>
        <a:p>
          <a:endParaRPr lang="es-MX"/>
        </a:p>
      </dgm:t>
    </dgm:pt>
    <dgm:pt modelId="{AB65443B-1A24-4C0B-A792-E8E136C82AC8}" type="pres">
      <dgm:prSet presAssocID="{3F4297F3-440B-466F-9ED7-C1746F1C04A6}" presName="nodeFollowingNodes" presStyleLbl="node1" presStyleIdx="1" presStyleCnt="4">
        <dgm:presLayoutVars>
          <dgm:bulletEnabled val="1"/>
        </dgm:presLayoutVars>
      </dgm:prSet>
      <dgm:spPr/>
      <dgm:t>
        <a:bodyPr/>
        <a:lstStyle/>
        <a:p>
          <a:endParaRPr lang="es-MX"/>
        </a:p>
      </dgm:t>
    </dgm:pt>
    <dgm:pt modelId="{45FB2135-1001-4325-8390-1B8638AC1595}" type="pres">
      <dgm:prSet presAssocID="{704A084A-F516-48A7-A5CA-7F5FC67BCD42}" presName="nodeFollowingNodes" presStyleLbl="node1" presStyleIdx="2" presStyleCnt="4">
        <dgm:presLayoutVars>
          <dgm:bulletEnabled val="1"/>
        </dgm:presLayoutVars>
      </dgm:prSet>
      <dgm:spPr/>
      <dgm:t>
        <a:bodyPr/>
        <a:lstStyle/>
        <a:p>
          <a:endParaRPr lang="es-MX"/>
        </a:p>
      </dgm:t>
    </dgm:pt>
    <dgm:pt modelId="{6D1E3297-4238-416C-9377-EF4A2F6522E8}" type="pres">
      <dgm:prSet presAssocID="{97C257C0-2ACD-4C0B-9A74-2FD7B66399D8}" presName="nodeFollowingNodes" presStyleLbl="node1" presStyleIdx="3" presStyleCnt="4">
        <dgm:presLayoutVars>
          <dgm:bulletEnabled val="1"/>
        </dgm:presLayoutVars>
      </dgm:prSet>
      <dgm:spPr/>
      <dgm:t>
        <a:bodyPr/>
        <a:lstStyle/>
        <a:p>
          <a:endParaRPr lang="es-MX"/>
        </a:p>
      </dgm:t>
    </dgm:pt>
  </dgm:ptLst>
  <dgm:cxnLst>
    <dgm:cxn modelId="{010AE044-8455-463F-A025-DB0ADFE86986}" type="presOf" srcId="{C0755840-C52D-4417-B3EA-2A6F20F2257B}" destId="{EDFEEF2A-39F2-4F03-AE79-F37E52C36BDF}" srcOrd="0" destOrd="0" presId="urn:microsoft.com/office/officeart/2005/8/layout/cycle3"/>
    <dgm:cxn modelId="{78FE6827-335F-443B-941A-EE29B63AC960}" srcId="{6C2651A9-9BD6-4740-93AF-0A5F1A4D36F2}" destId="{97C257C0-2ACD-4C0B-9A74-2FD7B66399D8}" srcOrd="3" destOrd="0" parTransId="{6541868F-5974-46D2-BD23-320E23D99B9D}" sibTransId="{32EE4E4E-1EA5-4E7F-8C3C-1562C8A3E4D8}"/>
    <dgm:cxn modelId="{9E26B1B8-34AE-46B3-ABC4-ECF2F9E1448A}" type="presOf" srcId="{6C2651A9-9BD6-4740-93AF-0A5F1A4D36F2}" destId="{DB27AE00-1880-405E-B3E0-44321DAB6CDA}" srcOrd="0" destOrd="0" presId="urn:microsoft.com/office/officeart/2005/8/layout/cycle3"/>
    <dgm:cxn modelId="{B630AC9B-CC45-4315-B8E9-207288BE009E}" type="presOf" srcId="{97C257C0-2ACD-4C0B-9A74-2FD7B66399D8}" destId="{6D1E3297-4238-416C-9377-EF4A2F6522E8}" srcOrd="0" destOrd="0" presId="urn:microsoft.com/office/officeart/2005/8/layout/cycle3"/>
    <dgm:cxn modelId="{6A9C1944-348B-475C-9569-52051DCE4F97}" type="presOf" srcId="{FB0F48C4-BEE5-4179-976A-E01A275BB852}" destId="{5DE92EF7-6659-4FD3-AF2A-F26E82B3A867}" srcOrd="0" destOrd="0" presId="urn:microsoft.com/office/officeart/2005/8/layout/cycle3"/>
    <dgm:cxn modelId="{59AE28CF-35BD-4660-96FA-E253A84BF698}" type="presOf" srcId="{704A084A-F516-48A7-A5CA-7F5FC67BCD42}" destId="{45FB2135-1001-4325-8390-1B8638AC1595}" srcOrd="0" destOrd="0" presId="urn:microsoft.com/office/officeart/2005/8/layout/cycle3"/>
    <dgm:cxn modelId="{30CA7A66-F019-4898-8137-A64F195C68B4}" type="presOf" srcId="{3F4297F3-440B-466F-9ED7-C1746F1C04A6}" destId="{AB65443B-1A24-4C0B-A792-E8E136C82AC8}" srcOrd="0" destOrd="0" presId="urn:microsoft.com/office/officeart/2005/8/layout/cycle3"/>
    <dgm:cxn modelId="{933435C2-8486-4368-AE71-18D86BF44F7A}" srcId="{6C2651A9-9BD6-4740-93AF-0A5F1A4D36F2}" destId="{704A084A-F516-48A7-A5CA-7F5FC67BCD42}" srcOrd="2" destOrd="0" parTransId="{F75433C7-832A-461A-9874-5B405365567E}" sibTransId="{ADB59286-BB6C-4BAE-88D9-35801D9AF52B}"/>
    <dgm:cxn modelId="{381308D2-57D2-4D53-BC00-CD116B9AC58E}" srcId="{6C2651A9-9BD6-4740-93AF-0A5F1A4D36F2}" destId="{3F4297F3-440B-466F-9ED7-C1746F1C04A6}" srcOrd="1" destOrd="0" parTransId="{551A0B09-6029-4097-839D-C2EF2E6F2567}" sibTransId="{756B8523-F397-4402-8335-863D36B1CAFC}"/>
    <dgm:cxn modelId="{E7A47F79-51A4-44E2-9F9A-4B58B145F8BD}" srcId="{6C2651A9-9BD6-4740-93AF-0A5F1A4D36F2}" destId="{C0755840-C52D-4417-B3EA-2A6F20F2257B}" srcOrd="0" destOrd="0" parTransId="{28767B76-4F9F-466B-9CF7-C66CCCFDD264}" sibTransId="{FB0F48C4-BEE5-4179-976A-E01A275BB852}"/>
    <dgm:cxn modelId="{BE4BB9B6-45AA-46FC-82A9-BA09B7D88D80}" type="presParOf" srcId="{DB27AE00-1880-405E-B3E0-44321DAB6CDA}" destId="{C2E1F818-DC45-4CE6-98D8-5A27F3E85DE9}" srcOrd="0" destOrd="0" presId="urn:microsoft.com/office/officeart/2005/8/layout/cycle3"/>
    <dgm:cxn modelId="{F810A9CD-9D75-42D4-A1E7-1473D9EE95C1}" type="presParOf" srcId="{C2E1F818-DC45-4CE6-98D8-5A27F3E85DE9}" destId="{EDFEEF2A-39F2-4F03-AE79-F37E52C36BDF}" srcOrd="0" destOrd="0" presId="urn:microsoft.com/office/officeart/2005/8/layout/cycle3"/>
    <dgm:cxn modelId="{39435067-990F-4736-A5F6-311B3AB64A1A}" type="presParOf" srcId="{C2E1F818-DC45-4CE6-98D8-5A27F3E85DE9}" destId="{5DE92EF7-6659-4FD3-AF2A-F26E82B3A867}" srcOrd="1" destOrd="0" presId="urn:microsoft.com/office/officeart/2005/8/layout/cycle3"/>
    <dgm:cxn modelId="{7C279086-D526-4132-9D81-3AE7EFA2F440}" type="presParOf" srcId="{C2E1F818-DC45-4CE6-98D8-5A27F3E85DE9}" destId="{AB65443B-1A24-4C0B-A792-E8E136C82AC8}" srcOrd="2" destOrd="0" presId="urn:microsoft.com/office/officeart/2005/8/layout/cycle3"/>
    <dgm:cxn modelId="{3EE26D06-CDE2-4F89-933F-7458158F372D}" type="presParOf" srcId="{C2E1F818-DC45-4CE6-98D8-5A27F3E85DE9}" destId="{45FB2135-1001-4325-8390-1B8638AC1595}" srcOrd="3" destOrd="0" presId="urn:microsoft.com/office/officeart/2005/8/layout/cycle3"/>
    <dgm:cxn modelId="{647779D8-B8A5-47E9-AD8D-4DE6B2AF4C6D}" type="presParOf" srcId="{C2E1F818-DC45-4CE6-98D8-5A27F3E85DE9}" destId="{6D1E3297-4238-416C-9377-EF4A2F6522E8}"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4F245CC-7DEE-4525-9473-C59C8D3D4CF5}"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s-MX"/>
        </a:p>
      </dgm:t>
    </dgm:pt>
    <dgm:pt modelId="{0AA6CFC2-014A-4C60-B471-9475C817426D}">
      <dgm:prSet phldrT="[Texto]"/>
      <dgm:spPr/>
      <dgm:t>
        <a:bodyPr/>
        <a:lstStyle/>
        <a:p>
          <a:r>
            <a:rPr lang="es-MX" dirty="0" smtClean="0"/>
            <a:t>Denuncia </a:t>
          </a:r>
          <a:endParaRPr lang="es-MX" dirty="0"/>
        </a:p>
      </dgm:t>
    </dgm:pt>
    <dgm:pt modelId="{5F9E5911-9EBC-45B6-B4A0-DD48EE518B20}" type="parTrans" cxnId="{2B322E64-1738-48DB-B1EC-8FB75DCA5C42}">
      <dgm:prSet/>
      <dgm:spPr/>
      <dgm:t>
        <a:bodyPr/>
        <a:lstStyle/>
        <a:p>
          <a:endParaRPr lang="es-MX"/>
        </a:p>
      </dgm:t>
    </dgm:pt>
    <dgm:pt modelId="{51EC034A-7882-4793-ABC1-E3244F80C6F7}" type="sibTrans" cxnId="{2B322E64-1738-48DB-B1EC-8FB75DCA5C42}">
      <dgm:prSet/>
      <dgm:spPr/>
      <dgm:t>
        <a:bodyPr/>
        <a:lstStyle/>
        <a:p>
          <a:endParaRPr lang="es-MX"/>
        </a:p>
      </dgm:t>
    </dgm:pt>
    <dgm:pt modelId="{A1F297A7-E0A2-4139-BDF7-9FE0113C26A4}">
      <dgm:prSet phldrT="[Texto]"/>
      <dgm:spPr/>
      <dgm:t>
        <a:bodyPr/>
        <a:lstStyle/>
        <a:p>
          <a:pPr algn="just"/>
          <a:r>
            <a:rPr lang="es-MX" b="1" dirty="0" smtClean="0">
              <a:solidFill>
                <a:schemeClr val="tx2">
                  <a:lumMod val="75000"/>
                  <a:lumOff val="25000"/>
                </a:schemeClr>
              </a:solidFill>
            </a:rPr>
            <a:t>La denuncia podrá presentarse por escrito libre, o a través de los formatos, medios electrónicos o cualquier otro medio que al efecto establezca el Instituto.</a:t>
          </a:r>
          <a:r>
            <a:rPr lang="es-MX" dirty="0" smtClean="0">
              <a:solidFill>
                <a:schemeClr val="tx2">
                  <a:lumMod val="75000"/>
                  <a:lumOff val="25000"/>
                </a:schemeClr>
              </a:solidFill>
            </a:rPr>
            <a:t> </a:t>
          </a:r>
          <a:endParaRPr lang="es-MX" dirty="0">
            <a:solidFill>
              <a:schemeClr val="tx2">
                <a:lumMod val="75000"/>
                <a:lumOff val="25000"/>
              </a:schemeClr>
            </a:solidFill>
          </a:endParaRPr>
        </a:p>
      </dgm:t>
    </dgm:pt>
    <dgm:pt modelId="{059B7BA0-27A6-48DB-8DFB-EB14CFA9F006}" type="parTrans" cxnId="{6D089D25-5DD4-42B3-A269-E0D6C7F93F25}">
      <dgm:prSet/>
      <dgm:spPr/>
      <dgm:t>
        <a:bodyPr/>
        <a:lstStyle/>
        <a:p>
          <a:endParaRPr lang="es-MX"/>
        </a:p>
      </dgm:t>
    </dgm:pt>
    <dgm:pt modelId="{01903AED-5052-4730-8F39-D610C70AEDC7}" type="sibTrans" cxnId="{6D089D25-5DD4-42B3-A269-E0D6C7F93F25}">
      <dgm:prSet/>
      <dgm:spPr/>
      <dgm:t>
        <a:bodyPr/>
        <a:lstStyle/>
        <a:p>
          <a:endParaRPr lang="es-MX"/>
        </a:p>
      </dgm:t>
    </dgm:pt>
    <dgm:pt modelId="{7D04AF6C-90AB-4955-B948-B761890239F5}">
      <dgm:prSet phldrT="[Texto]"/>
      <dgm:spPr/>
      <dgm:t>
        <a:bodyPr/>
        <a:lstStyle/>
        <a:p>
          <a:r>
            <a:rPr lang="es-MX" dirty="0" smtClean="0"/>
            <a:t>Oficio </a:t>
          </a:r>
          <a:endParaRPr lang="es-MX" dirty="0"/>
        </a:p>
      </dgm:t>
    </dgm:pt>
    <dgm:pt modelId="{386B6F86-8DF8-4688-9A1D-7E47494C5F85}" type="parTrans" cxnId="{6F593D65-29F9-4F8D-94C8-3D3701CC076B}">
      <dgm:prSet/>
      <dgm:spPr/>
      <dgm:t>
        <a:bodyPr/>
        <a:lstStyle/>
        <a:p>
          <a:endParaRPr lang="es-MX"/>
        </a:p>
      </dgm:t>
    </dgm:pt>
    <dgm:pt modelId="{CA5C19C1-316E-4827-B819-2D735339CE28}" type="sibTrans" cxnId="{6F593D65-29F9-4F8D-94C8-3D3701CC076B}">
      <dgm:prSet/>
      <dgm:spPr/>
      <dgm:t>
        <a:bodyPr/>
        <a:lstStyle/>
        <a:p>
          <a:endParaRPr lang="es-MX"/>
        </a:p>
      </dgm:t>
    </dgm:pt>
    <dgm:pt modelId="{9912D395-3896-46F1-AFC0-CEDC014E5BA9}">
      <dgm:prSet/>
      <dgm:spPr/>
      <dgm:t>
        <a:bodyPr/>
        <a:lstStyle/>
        <a:p>
          <a:r>
            <a:rPr lang="es-MX" b="1" dirty="0" smtClean="0">
              <a:solidFill>
                <a:schemeClr val="tx2">
                  <a:lumMod val="75000"/>
                  <a:lumOff val="25000"/>
                </a:schemeClr>
              </a:solidFill>
            </a:rPr>
            <a:t>Cuando el Instituto cuente con indicios que hagan presumir de manera fundada y motivada la existencia de violaciones a la Ley </a:t>
          </a:r>
          <a:endParaRPr lang="es-MX" b="1" dirty="0">
            <a:solidFill>
              <a:schemeClr val="tx2">
                <a:lumMod val="75000"/>
                <a:lumOff val="25000"/>
              </a:schemeClr>
            </a:solidFill>
          </a:endParaRPr>
        </a:p>
      </dgm:t>
    </dgm:pt>
    <dgm:pt modelId="{0E858FED-2035-4EC6-8AA5-B1056447F70D}" type="parTrans" cxnId="{95518711-B373-4466-9E38-EE69C3C6D165}">
      <dgm:prSet/>
      <dgm:spPr/>
      <dgm:t>
        <a:bodyPr/>
        <a:lstStyle/>
        <a:p>
          <a:endParaRPr lang="es-MX"/>
        </a:p>
      </dgm:t>
    </dgm:pt>
    <dgm:pt modelId="{C3B695FB-89D1-4B3A-BC5D-353FA38E5E57}" type="sibTrans" cxnId="{95518711-B373-4466-9E38-EE69C3C6D165}">
      <dgm:prSet/>
      <dgm:spPr/>
      <dgm:t>
        <a:bodyPr/>
        <a:lstStyle/>
        <a:p>
          <a:endParaRPr lang="es-MX"/>
        </a:p>
      </dgm:t>
    </dgm:pt>
    <dgm:pt modelId="{2A52AE4C-1C47-4A3D-8784-3C5F0157139E}" type="pres">
      <dgm:prSet presAssocID="{E4F245CC-7DEE-4525-9473-C59C8D3D4CF5}" presName="Name0" presStyleCnt="0">
        <dgm:presLayoutVars>
          <dgm:dir/>
          <dgm:animLvl val="lvl"/>
          <dgm:resizeHandles val="exact"/>
        </dgm:presLayoutVars>
      </dgm:prSet>
      <dgm:spPr/>
      <dgm:t>
        <a:bodyPr/>
        <a:lstStyle/>
        <a:p>
          <a:endParaRPr lang="es-MX"/>
        </a:p>
      </dgm:t>
    </dgm:pt>
    <dgm:pt modelId="{B67A40CE-309F-4078-9A61-B4B8F2FEFCD0}" type="pres">
      <dgm:prSet presAssocID="{0AA6CFC2-014A-4C60-B471-9475C817426D}" presName="composite" presStyleCnt="0"/>
      <dgm:spPr/>
    </dgm:pt>
    <dgm:pt modelId="{8BB489FB-5AFD-4681-B017-8D6243BD9952}" type="pres">
      <dgm:prSet presAssocID="{0AA6CFC2-014A-4C60-B471-9475C817426D}" presName="parTx" presStyleLbl="alignNode1" presStyleIdx="0" presStyleCnt="2">
        <dgm:presLayoutVars>
          <dgm:chMax val="0"/>
          <dgm:chPref val="0"/>
          <dgm:bulletEnabled val="1"/>
        </dgm:presLayoutVars>
      </dgm:prSet>
      <dgm:spPr/>
      <dgm:t>
        <a:bodyPr/>
        <a:lstStyle/>
        <a:p>
          <a:endParaRPr lang="es-MX"/>
        </a:p>
      </dgm:t>
    </dgm:pt>
    <dgm:pt modelId="{DDBDDCF1-D38A-475E-9981-587D4E8831F0}" type="pres">
      <dgm:prSet presAssocID="{0AA6CFC2-014A-4C60-B471-9475C817426D}" presName="desTx" presStyleLbl="alignAccFollowNode1" presStyleIdx="0" presStyleCnt="2">
        <dgm:presLayoutVars>
          <dgm:bulletEnabled val="1"/>
        </dgm:presLayoutVars>
      </dgm:prSet>
      <dgm:spPr/>
      <dgm:t>
        <a:bodyPr/>
        <a:lstStyle/>
        <a:p>
          <a:endParaRPr lang="es-MX"/>
        </a:p>
      </dgm:t>
    </dgm:pt>
    <dgm:pt modelId="{E52DDFE8-E644-45FF-A151-51F1FFA00A83}" type="pres">
      <dgm:prSet presAssocID="{51EC034A-7882-4793-ABC1-E3244F80C6F7}" presName="space" presStyleCnt="0"/>
      <dgm:spPr/>
    </dgm:pt>
    <dgm:pt modelId="{E90D43BC-7E3F-42EB-BD10-C43ABED13296}" type="pres">
      <dgm:prSet presAssocID="{7D04AF6C-90AB-4955-B948-B761890239F5}" presName="composite" presStyleCnt="0"/>
      <dgm:spPr/>
    </dgm:pt>
    <dgm:pt modelId="{B9C86812-732A-4616-97E9-7E233756C217}" type="pres">
      <dgm:prSet presAssocID="{7D04AF6C-90AB-4955-B948-B761890239F5}" presName="parTx" presStyleLbl="alignNode1" presStyleIdx="1" presStyleCnt="2" custLinFactNeighborX="-1" custLinFactNeighborY="6538">
        <dgm:presLayoutVars>
          <dgm:chMax val="0"/>
          <dgm:chPref val="0"/>
          <dgm:bulletEnabled val="1"/>
        </dgm:presLayoutVars>
      </dgm:prSet>
      <dgm:spPr/>
      <dgm:t>
        <a:bodyPr/>
        <a:lstStyle/>
        <a:p>
          <a:endParaRPr lang="es-MX"/>
        </a:p>
      </dgm:t>
    </dgm:pt>
    <dgm:pt modelId="{A6ADCDAB-89D5-4299-B922-BD080BBA30B3}" type="pres">
      <dgm:prSet presAssocID="{7D04AF6C-90AB-4955-B948-B761890239F5}" presName="desTx" presStyleLbl="alignAccFollowNode1" presStyleIdx="1" presStyleCnt="2">
        <dgm:presLayoutVars>
          <dgm:bulletEnabled val="1"/>
        </dgm:presLayoutVars>
      </dgm:prSet>
      <dgm:spPr/>
      <dgm:t>
        <a:bodyPr/>
        <a:lstStyle/>
        <a:p>
          <a:endParaRPr lang="es-MX"/>
        </a:p>
      </dgm:t>
    </dgm:pt>
  </dgm:ptLst>
  <dgm:cxnLst>
    <dgm:cxn modelId="{E07FE1BA-589E-4E0A-8BA8-D456D9E21DED}" type="presOf" srcId="{9912D395-3896-46F1-AFC0-CEDC014E5BA9}" destId="{A6ADCDAB-89D5-4299-B922-BD080BBA30B3}" srcOrd="0" destOrd="0" presId="urn:microsoft.com/office/officeart/2005/8/layout/hList1"/>
    <dgm:cxn modelId="{6D089D25-5DD4-42B3-A269-E0D6C7F93F25}" srcId="{0AA6CFC2-014A-4C60-B471-9475C817426D}" destId="{A1F297A7-E0A2-4139-BDF7-9FE0113C26A4}" srcOrd="0" destOrd="0" parTransId="{059B7BA0-27A6-48DB-8DFB-EB14CFA9F006}" sibTransId="{01903AED-5052-4730-8F39-D610C70AEDC7}"/>
    <dgm:cxn modelId="{6F593D65-29F9-4F8D-94C8-3D3701CC076B}" srcId="{E4F245CC-7DEE-4525-9473-C59C8D3D4CF5}" destId="{7D04AF6C-90AB-4955-B948-B761890239F5}" srcOrd="1" destOrd="0" parTransId="{386B6F86-8DF8-4688-9A1D-7E47494C5F85}" sibTransId="{CA5C19C1-316E-4827-B819-2D735339CE28}"/>
    <dgm:cxn modelId="{3FA44F10-1714-4FB9-ABC4-B72F960818A8}" type="presOf" srcId="{A1F297A7-E0A2-4139-BDF7-9FE0113C26A4}" destId="{DDBDDCF1-D38A-475E-9981-587D4E8831F0}" srcOrd="0" destOrd="0" presId="urn:microsoft.com/office/officeart/2005/8/layout/hList1"/>
    <dgm:cxn modelId="{044C7CA4-33F8-4850-8762-04376AF778E9}" type="presOf" srcId="{E4F245CC-7DEE-4525-9473-C59C8D3D4CF5}" destId="{2A52AE4C-1C47-4A3D-8784-3C5F0157139E}" srcOrd="0" destOrd="0" presId="urn:microsoft.com/office/officeart/2005/8/layout/hList1"/>
    <dgm:cxn modelId="{F2B7D565-337F-4D9C-A029-B819FB0CCCF3}" type="presOf" srcId="{7D04AF6C-90AB-4955-B948-B761890239F5}" destId="{B9C86812-732A-4616-97E9-7E233756C217}" srcOrd="0" destOrd="0" presId="urn:microsoft.com/office/officeart/2005/8/layout/hList1"/>
    <dgm:cxn modelId="{C0987DFC-1EC0-4747-8B2A-385E25C60433}" type="presOf" srcId="{0AA6CFC2-014A-4C60-B471-9475C817426D}" destId="{8BB489FB-5AFD-4681-B017-8D6243BD9952}" srcOrd="0" destOrd="0" presId="urn:microsoft.com/office/officeart/2005/8/layout/hList1"/>
    <dgm:cxn modelId="{2B322E64-1738-48DB-B1EC-8FB75DCA5C42}" srcId="{E4F245CC-7DEE-4525-9473-C59C8D3D4CF5}" destId="{0AA6CFC2-014A-4C60-B471-9475C817426D}" srcOrd="0" destOrd="0" parTransId="{5F9E5911-9EBC-45B6-B4A0-DD48EE518B20}" sibTransId="{51EC034A-7882-4793-ABC1-E3244F80C6F7}"/>
    <dgm:cxn modelId="{95518711-B373-4466-9E38-EE69C3C6D165}" srcId="{7D04AF6C-90AB-4955-B948-B761890239F5}" destId="{9912D395-3896-46F1-AFC0-CEDC014E5BA9}" srcOrd="0" destOrd="0" parTransId="{0E858FED-2035-4EC6-8AA5-B1056447F70D}" sibTransId="{C3B695FB-89D1-4B3A-BC5D-353FA38E5E57}"/>
    <dgm:cxn modelId="{CEA3862D-AAFA-4A78-90F3-3D98357A75C1}" type="presParOf" srcId="{2A52AE4C-1C47-4A3D-8784-3C5F0157139E}" destId="{B67A40CE-309F-4078-9A61-B4B8F2FEFCD0}" srcOrd="0" destOrd="0" presId="urn:microsoft.com/office/officeart/2005/8/layout/hList1"/>
    <dgm:cxn modelId="{404FEDC7-D8BC-490D-9239-C406927FAE03}" type="presParOf" srcId="{B67A40CE-309F-4078-9A61-B4B8F2FEFCD0}" destId="{8BB489FB-5AFD-4681-B017-8D6243BD9952}" srcOrd="0" destOrd="0" presId="urn:microsoft.com/office/officeart/2005/8/layout/hList1"/>
    <dgm:cxn modelId="{6D11DC74-5313-40DE-9513-4774A927D90E}" type="presParOf" srcId="{B67A40CE-309F-4078-9A61-B4B8F2FEFCD0}" destId="{DDBDDCF1-D38A-475E-9981-587D4E8831F0}" srcOrd="1" destOrd="0" presId="urn:microsoft.com/office/officeart/2005/8/layout/hList1"/>
    <dgm:cxn modelId="{A576FA73-0D0B-43A8-9635-A05D7CD6C184}" type="presParOf" srcId="{2A52AE4C-1C47-4A3D-8784-3C5F0157139E}" destId="{E52DDFE8-E644-45FF-A151-51F1FFA00A83}" srcOrd="1" destOrd="0" presId="urn:microsoft.com/office/officeart/2005/8/layout/hList1"/>
    <dgm:cxn modelId="{42DCF47A-DD79-4E67-B311-187FDEBCCE21}" type="presParOf" srcId="{2A52AE4C-1C47-4A3D-8784-3C5F0157139E}" destId="{E90D43BC-7E3F-42EB-BD10-C43ABED13296}" srcOrd="2" destOrd="0" presId="urn:microsoft.com/office/officeart/2005/8/layout/hList1"/>
    <dgm:cxn modelId="{104CAF93-5574-49B1-A68F-6203AD31D965}" type="presParOf" srcId="{E90D43BC-7E3F-42EB-BD10-C43ABED13296}" destId="{B9C86812-732A-4616-97E9-7E233756C217}" srcOrd="0" destOrd="0" presId="urn:microsoft.com/office/officeart/2005/8/layout/hList1"/>
    <dgm:cxn modelId="{D9F45B96-A6EE-4C8C-B87E-6BD102B7EE30}" type="presParOf" srcId="{E90D43BC-7E3F-42EB-BD10-C43ABED13296}" destId="{A6ADCDAB-89D5-4299-B922-BD080BBA30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0AE8E-2B60-4B18-AA38-5ECA15228FF6}">
      <dsp:nvSpPr>
        <dsp:cNvPr id="0" name=""/>
        <dsp:cNvSpPr/>
      </dsp:nvSpPr>
      <dsp:spPr>
        <a:xfrm rot="10800000">
          <a:off x="1675003" y="1165"/>
          <a:ext cx="6033550" cy="621100"/>
        </a:xfrm>
        <a:prstGeom prst="homePlate">
          <a:avLst/>
        </a:prstGeom>
        <a:gradFill rotWithShape="0">
          <a:gsLst>
            <a:gs pos="0">
              <a:schemeClr val="accent3">
                <a:shade val="50000"/>
                <a:hueOff val="0"/>
                <a:satOff val="0"/>
                <a:lumOff val="0"/>
                <a:alphaOff val="0"/>
                <a:shade val="15000"/>
                <a:satMod val="180000"/>
              </a:schemeClr>
            </a:gs>
            <a:gs pos="50000">
              <a:schemeClr val="accent3">
                <a:shade val="50000"/>
                <a:hueOff val="0"/>
                <a:satOff val="0"/>
                <a:lumOff val="0"/>
                <a:alphaOff val="0"/>
                <a:shade val="45000"/>
                <a:satMod val="170000"/>
              </a:schemeClr>
            </a:gs>
            <a:gs pos="70000">
              <a:schemeClr val="accent3">
                <a:shade val="50000"/>
                <a:hueOff val="0"/>
                <a:satOff val="0"/>
                <a:lumOff val="0"/>
                <a:alphaOff val="0"/>
                <a:tint val="99000"/>
                <a:shade val="65000"/>
                <a:satMod val="155000"/>
              </a:schemeClr>
            </a:gs>
            <a:gs pos="100000">
              <a:schemeClr val="accent3">
                <a:shade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888" tIns="87630" rIns="163576" bIns="87630" numCol="1" spcCol="1270" anchor="ctr" anchorCtr="0">
          <a:noAutofit/>
        </a:bodyPr>
        <a:lstStyle/>
        <a:p>
          <a:pPr lvl="0" algn="ctr" defTabSz="1022350">
            <a:lnSpc>
              <a:spcPct val="90000"/>
            </a:lnSpc>
            <a:spcBef>
              <a:spcPct val="0"/>
            </a:spcBef>
            <a:spcAft>
              <a:spcPct val="35000"/>
            </a:spcAft>
          </a:pPr>
          <a:r>
            <a:rPr lang="es-MX" sz="2300" b="1" kern="1200" dirty="0" smtClean="0"/>
            <a:t>Ejes Rectores </a:t>
          </a:r>
          <a:endParaRPr lang="es-MX" sz="2300" b="1" kern="1200" dirty="0"/>
        </a:p>
      </dsp:txBody>
      <dsp:txXfrm rot="10800000">
        <a:off x="1830278" y="1165"/>
        <a:ext cx="5878275" cy="621100"/>
      </dsp:txXfrm>
    </dsp:sp>
    <dsp:sp modelId="{0213E8D6-BA8B-427B-ACF5-DAB6EE588C20}">
      <dsp:nvSpPr>
        <dsp:cNvPr id="0" name=""/>
        <dsp:cNvSpPr/>
      </dsp:nvSpPr>
      <dsp:spPr>
        <a:xfrm>
          <a:off x="1364453" y="1165"/>
          <a:ext cx="621100" cy="621100"/>
        </a:xfrm>
        <a:prstGeom prst="ellipse">
          <a:avLst/>
        </a:prstGeom>
        <a:blipFill>
          <a:blip xmlns:r="http://schemas.openxmlformats.org/officeDocument/2006/relationships" r:embed="rId1"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39000" r="-39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311D790-239D-4D22-9FA0-5AF3B993163F}">
      <dsp:nvSpPr>
        <dsp:cNvPr id="0" name=""/>
        <dsp:cNvSpPr/>
      </dsp:nvSpPr>
      <dsp:spPr>
        <a:xfrm rot="10800000">
          <a:off x="1675003" y="775607"/>
          <a:ext cx="6033550" cy="904874"/>
        </a:xfrm>
        <a:prstGeom prst="homePlate">
          <a:avLst/>
        </a:prstGeom>
        <a:gradFill rotWithShape="0">
          <a:gsLst>
            <a:gs pos="0">
              <a:schemeClr val="accent3">
                <a:shade val="50000"/>
                <a:hueOff val="-116611"/>
                <a:satOff val="-1965"/>
                <a:lumOff val="10762"/>
                <a:alphaOff val="0"/>
                <a:shade val="15000"/>
                <a:satMod val="180000"/>
              </a:schemeClr>
            </a:gs>
            <a:gs pos="50000">
              <a:schemeClr val="accent3">
                <a:shade val="50000"/>
                <a:hueOff val="-116611"/>
                <a:satOff val="-1965"/>
                <a:lumOff val="10762"/>
                <a:alphaOff val="0"/>
                <a:shade val="45000"/>
                <a:satMod val="170000"/>
              </a:schemeClr>
            </a:gs>
            <a:gs pos="70000">
              <a:schemeClr val="accent3">
                <a:shade val="50000"/>
                <a:hueOff val="-116611"/>
                <a:satOff val="-1965"/>
                <a:lumOff val="10762"/>
                <a:alphaOff val="0"/>
                <a:tint val="99000"/>
                <a:shade val="65000"/>
                <a:satMod val="155000"/>
              </a:schemeClr>
            </a:gs>
            <a:gs pos="100000">
              <a:schemeClr val="accent3">
                <a:shade val="50000"/>
                <a:hueOff val="-116611"/>
                <a:satOff val="-1965"/>
                <a:lumOff val="10762"/>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888"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t>Avisos de Privacidad y Sistemas de Datos Personales  </a:t>
          </a:r>
          <a:endParaRPr lang="es-MX" sz="2000" b="1" kern="1200" dirty="0"/>
        </a:p>
      </dsp:txBody>
      <dsp:txXfrm rot="10800000">
        <a:off x="1901221" y="775607"/>
        <a:ext cx="5807332" cy="904874"/>
      </dsp:txXfrm>
    </dsp:sp>
    <dsp:sp modelId="{BFBA4FA4-BBEF-407A-9C71-4D17DA427CE2}">
      <dsp:nvSpPr>
        <dsp:cNvPr id="0" name=""/>
        <dsp:cNvSpPr/>
      </dsp:nvSpPr>
      <dsp:spPr>
        <a:xfrm>
          <a:off x="1364453" y="949556"/>
          <a:ext cx="621100" cy="621100"/>
        </a:xfrm>
        <a:prstGeom prst="ellipse">
          <a:avLst/>
        </a:prstGeom>
        <a:blipFill>
          <a:blip xmlns:r="http://schemas.openxmlformats.org/officeDocument/2006/relationships" r:embed="rId2" cstate="print">
            <a:duotone>
              <a:schemeClr val="accent3">
                <a:hueOff val="2609"/>
                <a:satOff val="92"/>
                <a:lumOff val="-292"/>
                <a:alphaOff val="0"/>
                <a:shade val="20000"/>
                <a:satMod val="200000"/>
              </a:schemeClr>
              <a:schemeClr val="accent3">
                <a:hueOff val="2609"/>
                <a:satOff val="92"/>
                <a:lumOff val="-292"/>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C08E41C-C920-4AB5-99AD-4BA4C509E57A}">
      <dsp:nvSpPr>
        <dsp:cNvPr id="0" name=""/>
        <dsp:cNvSpPr/>
      </dsp:nvSpPr>
      <dsp:spPr>
        <a:xfrm rot="10800000">
          <a:off x="1675003" y="1897946"/>
          <a:ext cx="6033550" cy="621100"/>
        </a:xfrm>
        <a:prstGeom prst="homePlate">
          <a:avLst/>
        </a:prstGeom>
        <a:gradFill rotWithShape="0">
          <a:gsLst>
            <a:gs pos="0">
              <a:schemeClr val="accent3">
                <a:shade val="50000"/>
                <a:hueOff val="-233223"/>
                <a:satOff val="-3930"/>
                <a:lumOff val="21523"/>
                <a:alphaOff val="0"/>
                <a:shade val="15000"/>
                <a:satMod val="180000"/>
              </a:schemeClr>
            </a:gs>
            <a:gs pos="50000">
              <a:schemeClr val="accent3">
                <a:shade val="50000"/>
                <a:hueOff val="-233223"/>
                <a:satOff val="-3930"/>
                <a:lumOff val="21523"/>
                <a:alphaOff val="0"/>
                <a:shade val="45000"/>
                <a:satMod val="170000"/>
              </a:schemeClr>
            </a:gs>
            <a:gs pos="70000">
              <a:schemeClr val="accent3">
                <a:shade val="50000"/>
                <a:hueOff val="-233223"/>
                <a:satOff val="-3930"/>
                <a:lumOff val="21523"/>
                <a:alphaOff val="0"/>
                <a:tint val="99000"/>
                <a:shade val="65000"/>
                <a:satMod val="155000"/>
              </a:schemeClr>
            </a:gs>
            <a:gs pos="100000">
              <a:schemeClr val="accent3">
                <a:shade val="50000"/>
                <a:hueOff val="-233223"/>
                <a:satOff val="-3930"/>
                <a:lumOff val="2152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888" tIns="68580" rIns="128016" bIns="68580" numCol="1" spcCol="1270" anchor="ctr" anchorCtr="0">
          <a:noAutofit/>
        </a:bodyPr>
        <a:lstStyle/>
        <a:p>
          <a:pPr lvl="0" algn="ctr" defTabSz="800100">
            <a:lnSpc>
              <a:spcPct val="90000"/>
            </a:lnSpc>
            <a:spcBef>
              <a:spcPct val="0"/>
            </a:spcBef>
            <a:spcAft>
              <a:spcPct val="35000"/>
            </a:spcAft>
          </a:pPr>
          <a:r>
            <a:rPr lang="es-MX" sz="1800" b="1" kern="1200" dirty="0" smtClean="0"/>
            <a:t>Sistema de Gestión de Seguridad y Documento de Seguridad </a:t>
          </a:r>
          <a:endParaRPr lang="es-MX" sz="1800" b="1" kern="1200" dirty="0"/>
        </a:p>
      </dsp:txBody>
      <dsp:txXfrm rot="10800000">
        <a:off x="1830278" y="1897946"/>
        <a:ext cx="5878275" cy="621100"/>
      </dsp:txXfrm>
    </dsp:sp>
    <dsp:sp modelId="{74ADEE25-EC42-4074-9DB8-13E52AFE411A}">
      <dsp:nvSpPr>
        <dsp:cNvPr id="0" name=""/>
        <dsp:cNvSpPr/>
      </dsp:nvSpPr>
      <dsp:spPr>
        <a:xfrm>
          <a:off x="1364453" y="1897946"/>
          <a:ext cx="621100" cy="621100"/>
        </a:xfrm>
        <a:prstGeom prst="ellipse">
          <a:avLst/>
        </a:prstGeom>
        <a:blipFill>
          <a:blip xmlns:r="http://schemas.openxmlformats.org/officeDocument/2006/relationships" r:embed="rId3" cstate="print">
            <a:duotone>
              <a:schemeClr val="accent3">
                <a:hueOff val="5219"/>
                <a:satOff val="185"/>
                <a:lumOff val="-585"/>
                <a:alphaOff val="0"/>
                <a:shade val="20000"/>
                <a:satMod val="200000"/>
              </a:schemeClr>
              <a:schemeClr val="accent3">
                <a:hueOff val="5219"/>
                <a:satOff val="185"/>
                <a:lumOff val="-585"/>
                <a:alphaOff val="0"/>
                <a:tint val="12000"/>
                <a:satMod val="190000"/>
              </a:schemeClr>
            </a:duotone>
            <a:extLst>
              <a:ext uri="{28A0092B-C50C-407E-A947-70E740481C1C}">
                <a14:useLocalDpi xmlns:a14="http://schemas.microsoft.com/office/drawing/2010/main" val="0"/>
              </a:ext>
            </a:extLst>
          </a:blip>
          <a:srcRect/>
          <a:stretch>
            <a:fillRect l="-22000" r="-22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C6C235E-29D9-4B7A-87C3-1C29C21627E5}">
      <dsp:nvSpPr>
        <dsp:cNvPr id="0" name=""/>
        <dsp:cNvSpPr/>
      </dsp:nvSpPr>
      <dsp:spPr>
        <a:xfrm rot="10800000">
          <a:off x="1654127" y="2718741"/>
          <a:ext cx="6033550" cy="621100"/>
        </a:xfrm>
        <a:prstGeom prst="homePlate">
          <a:avLst/>
        </a:prstGeom>
        <a:gradFill rotWithShape="0">
          <a:gsLst>
            <a:gs pos="0">
              <a:schemeClr val="accent3">
                <a:shade val="50000"/>
                <a:hueOff val="-349834"/>
                <a:satOff val="-5894"/>
                <a:lumOff val="32285"/>
                <a:alphaOff val="0"/>
                <a:shade val="15000"/>
                <a:satMod val="180000"/>
              </a:schemeClr>
            </a:gs>
            <a:gs pos="50000">
              <a:schemeClr val="accent3">
                <a:shade val="50000"/>
                <a:hueOff val="-349834"/>
                <a:satOff val="-5894"/>
                <a:lumOff val="32285"/>
                <a:alphaOff val="0"/>
                <a:shade val="45000"/>
                <a:satMod val="170000"/>
              </a:schemeClr>
            </a:gs>
            <a:gs pos="70000">
              <a:schemeClr val="accent3">
                <a:shade val="50000"/>
                <a:hueOff val="-349834"/>
                <a:satOff val="-5894"/>
                <a:lumOff val="32285"/>
                <a:alphaOff val="0"/>
                <a:tint val="99000"/>
                <a:shade val="65000"/>
                <a:satMod val="155000"/>
              </a:schemeClr>
            </a:gs>
            <a:gs pos="100000">
              <a:schemeClr val="accent3">
                <a:shade val="50000"/>
                <a:hueOff val="-349834"/>
                <a:satOff val="-5894"/>
                <a:lumOff val="3228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888"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t>Procedimiento de Investigación y Verificación </a:t>
          </a:r>
          <a:endParaRPr lang="es-MX" sz="2000" b="1" kern="1200" dirty="0"/>
        </a:p>
      </dsp:txBody>
      <dsp:txXfrm rot="10800000">
        <a:off x="1809402" y="2718741"/>
        <a:ext cx="5878275" cy="621100"/>
      </dsp:txXfrm>
    </dsp:sp>
    <dsp:sp modelId="{DBB947FF-A93F-4EE3-90E5-05C2DEE58449}">
      <dsp:nvSpPr>
        <dsp:cNvPr id="0" name=""/>
        <dsp:cNvSpPr/>
      </dsp:nvSpPr>
      <dsp:spPr>
        <a:xfrm>
          <a:off x="1364453" y="2704449"/>
          <a:ext cx="621100" cy="621100"/>
        </a:xfrm>
        <a:prstGeom prst="ellipse">
          <a:avLst/>
        </a:prstGeom>
        <a:blipFill>
          <a:blip xmlns:r="http://schemas.openxmlformats.org/officeDocument/2006/relationships" r:embed="rId4">
            <a:duotone>
              <a:schemeClr val="accent3">
                <a:hueOff val="7828"/>
                <a:satOff val="277"/>
                <a:lumOff val="-877"/>
                <a:alphaOff val="0"/>
                <a:shade val="20000"/>
                <a:satMod val="200000"/>
              </a:schemeClr>
              <a:schemeClr val="accent3">
                <a:hueOff val="7828"/>
                <a:satOff val="277"/>
                <a:lumOff val="-877"/>
                <a:alphaOff val="0"/>
                <a:tint val="12000"/>
                <a:satMod val="190000"/>
              </a:schemeClr>
            </a:duotone>
            <a:extLst>
              <a:ext uri="{28A0092B-C50C-407E-A947-70E740481C1C}">
                <a14:useLocalDpi xmlns:a14="http://schemas.microsoft.com/office/drawing/2010/main" val="0"/>
              </a:ext>
            </a:extLst>
          </a:blip>
          <a:srcRect/>
          <a:stretch>
            <a:fillRect l="-16000" r="-16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3ED170-A9B2-4C6C-B794-49B89084B9A4}">
      <dsp:nvSpPr>
        <dsp:cNvPr id="0" name=""/>
        <dsp:cNvSpPr/>
      </dsp:nvSpPr>
      <dsp:spPr>
        <a:xfrm rot="10800000">
          <a:off x="1675003" y="3510952"/>
          <a:ext cx="6033550" cy="621100"/>
        </a:xfrm>
        <a:prstGeom prst="homePlate">
          <a:avLst/>
        </a:prstGeom>
        <a:gradFill rotWithShape="0">
          <a:gsLst>
            <a:gs pos="0">
              <a:schemeClr val="accent3">
                <a:shade val="50000"/>
                <a:hueOff val="-466446"/>
                <a:satOff val="-7859"/>
                <a:lumOff val="43047"/>
                <a:alphaOff val="0"/>
                <a:shade val="15000"/>
                <a:satMod val="180000"/>
              </a:schemeClr>
            </a:gs>
            <a:gs pos="50000">
              <a:schemeClr val="accent3">
                <a:shade val="50000"/>
                <a:hueOff val="-466446"/>
                <a:satOff val="-7859"/>
                <a:lumOff val="43047"/>
                <a:alphaOff val="0"/>
                <a:shade val="45000"/>
                <a:satMod val="170000"/>
              </a:schemeClr>
            </a:gs>
            <a:gs pos="70000">
              <a:schemeClr val="accent3">
                <a:shade val="50000"/>
                <a:hueOff val="-466446"/>
                <a:satOff val="-7859"/>
                <a:lumOff val="43047"/>
                <a:alphaOff val="0"/>
                <a:tint val="99000"/>
                <a:shade val="65000"/>
                <a:satMod val="155000"/>
              </a:schemeClr>
            </a:gs>
            <a:gs pos="100000">
              <a:schemeClr val="accent3">
                <a:shade val="50000"/>
                <a:hueOff val="-466446"/>
                <a:satOff val="-7859"/>
                <a:lumOff val="43047"/>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888" tIns="91440" rIns="170688" bIns="91440" numCol="1" spcCol="1270" anchor="ctr" anchorCtr="0">
          <a:noAutofit/>
        </a:bodyPr>
        <a:lstStyle/>
        <a:p>
          <a:pPr lvl="0" algn="ctr" defTabSz="1066800">
            <a:lnSpc>
              <a:spcPct val="90000"/>
            </a:lnSpc>
            <a:spcBef>
              <a:spcPct val="0"/>
            </a:spcBef>
            <a:spcAft>
              <a:spcPct val="35000"/>
            </a:spcAft>
          </a:pPr>
          <a:r>
            <a:rPr lang="es-MX" sz="2400" b="1" kern="1200" dirty="0" smtClean="0"/>
            <a:t>Evaluación de Impacto </a:t>
          </a:r>
          <a:endParaRPr lang="es-MX" sz="2400" b="1" kern="1200" dirty="0"/>
        </a:p>
      </dsp:txBody>
      <dsp:txXfrm rot="10800000">
        <a:off x="1830278" y="3510952"/>
        <a:ext cx="5878275" cy="621100"/>
      </dsp:txXfrm>
    </dsp:sp>
    <dsp:sp modelId="{665DED17-F1A3-4549-9884-7E376615213B}">
      <dsp:nvSpPr>
        <dsp:cNvPr id="0" name=""/>
        <dsp:cNvSpPr/>
      </dsp:nvSpPr>
      <dsp:spPr>
        <a:xfrm>
          <a:off x="1364453" y="3510952"/>
          <a:ext cx="621100" cy="621100"/>
        </a:xfrm>
        <a:prstGeom prst="ellipse">
          <a:avLst/>
        </a:prstGeom>
        <a:blipFill>
          <a:blip xmlns:r="http://schemas.openxmlformats.org/officeDocument/2006/relationships" r:embed="rId5">
            <a:duotone>
              <a:schemeClr val="accent3">
                <a:hueOff val="10438"/>
                <a:satOff val="369"/>
                <a:lumOff val="-1169"/>
                <a:alphaOff val="0"/>
                <a:shade val="20000"/>
                <a:satMod val="200000"/>
              </a:schemeClr>
              <a:schemeClr val="accent3">
                <a:hueOff val="10438"/>
                <a:satOff val="369"/>
                <a:lumOff val="-1169"/>
                <a:alphaOff val="0"/>
                <a:tint val="12000"/>
                <a:satMod val="190000"/>
              </a:schemeClr>
            </a:duotone>
            <a:extLst>
              <a:ext uri="{28A0092B-C50C-407E-A947-70E740481C1C}">
                <a14:useLocalDpi xmlns:a14="http://schemas.microsoft.com/office/drawing/2010/main" val="0"/>
              </a:ext>
            </a:extLst>
          </a:blip>
          <a:srcRect/>
          <a:stretch>
            <a:fillRect l="-14000" r="-14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A4330EC-DA42-4553-ABCF-3294E99957CC}">
      <dsp:nvSpPr>
        <dsp:cNvPr id="0" name=""/>
        <dsp:cNvSpPr/>
      </dsp:nvSpPr>
      <dsp:spPr>
        <a:xfrm rot="10800000">
          <a:off x="1675003" y="4317455"/>
          <a:ext cx="6033550" cy="621100"/>
        </a:xfrm>
        <a:prstGeom prst="homePlate">
          <a:avLst/>
        </a:prstGeom>
        <a:gradFill rotWithShape="0">
          <a:gsLst>
            <a:gs pos="0">
              <a:schemeClr val="accent3">
                <a:shade val="50000"/>
                <a:hueOff val="-349834"/>
                <a:satOff val="-5894"/>
                <a:lumOff val="32285"/>
                <a:alphaOff val="0"/>
                <a:shade val="15000"/>
                <a:satMod val="180000"/>
              </a:schemeClr>
            </a:gs>
            <a:gs pos="50000">
              <a:schemeClr val="accent3">
                <a:shade val="50000"/>
                <a:hueOff val="-349834"/>
                <a:satOff val="-5894"/>
                <a:lumOff val="32285"/>
                <a:alphaOff val="0"/>
                <a:shade val="45000"/>
                <a:satMod val="170000"/>
              </a:schemeClr>
            </a:gs>
            <a:gs pos="70000">
              <a:schemeClr val="accent3">
                <a:shade val="50000"/>
                <a:hueOff val="-349834"/>
                <a:satOff val="-5894"/>
                <a:lumOff val="32285"/>
                <a:alphaOff val="0"/>
                <a:tint val="99000"/>
                <a:shade val="65000"/>
                <a:satMod val="155000"/>
              </a:schemeClr>
            </a:gs>
            <a:gs pos="100000">
              <a:schemeClr val="accent3">
                <a:shade val="50000"/>
                <a:hueOff val="-349834"/>
                <a:satOff val="-5894"/>
                <a:lumOff val="3228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888" tIns="91440" rIns="170688" bIns="91440" numCol="1" spcCol="1270" anchor="ctr" anchorCtr="0">
          <a:noAutofit/>
        </a:bodyPr>
        <a:lstStyle/>
        <a:p>
          <a:pPr lvl="0" algn="ctr" defTabSz="1066800">
            <a:lnSpc>
              <a:spcPct val="90000"/>
            </a:lnSpc>
            <a:spcBef>
              <a:spcPct val="0"/>
            </a:spcBef>
            <a:spcAft>
              <a:spcPct val="35000"/>
            </a:spcAft>
          </a:pPr>
          <a:r>
            <a:rPr lang="es-MX" sz="2400" b="1" kern="1200" dirty="0" smtClean="0"/>
            <a:t>Auditorias Voluntarias </a:t>
          </a:r>
          <a:endParaRPr lang="es-MX" sz="2400" b="1" kern="1200" dirty="0"/>
        </a:p>
      </dsp:txBody>
      <dsp:txXfrm rot="10800000">
        <a:off x="1830278" y="4317455"/>
        <a:ext cx="5878275" cy="621100"/>
      </dsp:txXfrm>
    </dsp:sp>
    <dsp:sp modelId="{DC6DD665-BE87-4F94-ABDC-CE1A7F6F1A3E}">
      <dsp:nvSpPr>
        <dsp:cNvPr id="0" name=""/>
        <dsp:cNvSpPr/>
      </dsp:nvSpPr>
      <dsp:spPr>
        <a:xfrm>
          <a:off x="1364453" y="4317455"/>
          <a:ext cx="621100" cy="621100"/>
        </a:xfrm>
        <a:prstGeom prst="ellipse">
          <a:avLst/>
        </a:prstGeom>
        <a:blipFill>
          <a:blip xmlns:r="http://schemas.openxmlformats.org/officeDocument/2006/relationships" r:embed="rId6">
            <a:duotone>
              <a:schemeClr val="accent3">
                <a:hueOff val="13047"/>
                <a:satOff val="461"/>
                <a:lumOff val="-1461"/>
                <a:alphaOff val="0"/>
                <a:shade val="20000"/>
                <a:satMod val="200000"/>
              </a:schemeClr>
              <a:schemeClr val="accent3">
                <a:hueOff val="13047"/>
                <a:satOff val="461"/>
                <a:lumOff val="-1461"/>
                <a:alphaOff val="0"/>
                <a:tint val="12000"/>
                <a:satMod val="190000"/>
              </a:schemeClr>
            </a:duotone>
            <a:extLst>
              <a:ext uri="{28A0092B-C50C-407E-A947-70E740481C1C}">
                <a14:useLocalDpi xmlns:a14="http://schemas.microsoft.com/office/drawing/2010/main" val="0"/>
              </a:ext>
            </a:extLst>
          </a:blip>
          <a:srcRect/>
          <a:stretch>
            <a:fillRect l="-24000" r="-24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19E98F1-F247-454A-8D19-300E71348897}">
      <dsp:nvSpPr>
        <dsp:cNvPr id="0" name=""/>
        <dsp:cNvSpPr/>
      </dsp:nvSpPr>
      <dsp:spPr>
        <a:xfrm rot="10800000">
          <a:off x="1675003" y="5123958"/>
          <a:ext cx="6033550" cy="621100"/>
        </a:xfrm>
        <a:prstGeom prst="homePlate">
          <a:avLst/>
        </a:prstGeom>
        <a:gradFill rotWithShape="0">
          <a:gsLst>
            <a:gs pos="0">
              <a:schemeClr val="accent3">
                <a:shade val="50000"/>
                <a:hueOff val="-233223"/>
                <a:satOff val="-3930"/>
                <a:lumOff val="21523"/>
                <a:alphaOff val="0"/>
                <a:shade val="15000"/>
                <a:satMod val="180000"/>
              </a:schemeClr>
            </a:gs>
            <a:gs pos="50000">
              <a:schemeClr val="accent3">
                <a:shade val="50000"/>
                <a:hueOff val="-233223"/>
                <a:satOff val="-3930"/>
                <a:lumOff val="21523"/>
                <a:alphaOff val="0"/>
                <a:shade val="45000"/>
                <a:satMod val="170000"/>
              </a:schemeClr>
            </a:gs>
            <a:gs pos="70000">
              <a:schemeClr val="accent3">
                <a:shade val="50000"/>
                <a:hueOff val="-233223"/>
                <a:satOff val="-3930"/>
                <a:lumOff val="21523"/>
                <a:alphaOff val="0"/>
                <a:tint val="99000"/>
                <a:shade val="65000"/>
                <a:satMod val="155000"/>
              </a:schemeClr>
            </a:gs>
            <a:gs pos="100000">
              <a:schemeClr val="accent3">
                <a:shade val="50000"/>
                <a:hueOff val="-233223"/>
                <a:satOff val="-3930"/>
                <a:lumOff val="2152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888" tIns="68580" rIns="128016" bIns="68580" numCol="1" spcCol="1270" anchor="ctr" anchorCtr="0">
          <a:noAutofit/>
        </a:bodyPr>
        <a:lstStyle/>
        <a:p>
          <a:pPr lvl="0" algn="ctr" defTabSz="800100">
            <a:lnSpc>
              <a:spcPct val="90000"/>
            </a:lnSpc>
            <a:spcBef>
              <a:spcPct val="0"/>
            </a:spcBef>
            <a:spcAft>
              <a:spcPct val="35000"/>
            </a:spcAft>
          </a:pPr>
          <a:r>
            <a:rPr lang="es-MX" sz="1800" b="1" kern="1200" dirty="0" smtClean="0"/>
            <a:t>Procedimiento de solicitud ARCO, Recurso de revisión, estructura de la resolución. </a:t>
          </a:r>
          <a:endParaRPr lang="es-MX" sz="1800" b="1" kern="1200" dirty="0"/>
        </a:p>
      </dsp:txBody>
      <dsp:txXfrm rot="10800000">
        <a:off x="1830278" y="5123958"/>
        <a:ext cx="5878275" cy="621100"/>
      </dsp:txXfrm>
    </dsp:sp>
    <dsp:sp modelId="{B283328D-10EF-4CF3-94CC-14445BADAFD7}">
      <dsp:nvSpPr>
        <dsp:cNvPr id="0" name=""/>
        <dsp:cNvSpPr/>
      </dsp:nvSpPr>
      <dsp:spPr>
        <a:xfrm>
          <a:off x="1364453" y="5123958"/>
          <a:ext cx="621100" cy="621100"/>
        </a:xfrm>
        <a:prstGeom prst="ellipse">
          <a:avLst/>
        </a:prstGeom>
        <a:blipFill>
          <a:blip xmlns:r="http://schemas.openxmlformats.org/officeDocument/2006/relationships" r:embed="rId7" cstate="print">
            <a:duotone>
              <a:schemeClr val="accent3">
                <a:hueOff val="15657"/>
                <a:satOff val="554"/>
                <a:lumOff val="-1754"/>
                <a:alphaOff val="0"/>
                <a:shade val="20000"/>
                <a:satMod val="200000"/>
              </a:schemeClr>
              <a:schemeClr val="accent3">
                <a:hueOff val="15657"/>
                <a:satOff val="554"/>
                <a:lumOff val="-1754"/>
                <a:alphaOff val="0"/>
                <a:tint val="12000"/>
                <a:satMod val="190000"/>
              </a:schemeClr>
            </a:duotone>
            <a:extLst>
              <a:ext uri="{28A0092B-C50C-407E-A947-70E740481C1C}">
                <a14:useLocalDpi xmlns:a14="http://schemas.microsoft.com/office/drawing/2010/main" val="0"/>
              </a:ext>
            </a:extLst>
          </a:blip>
          <a:srcRect/>
          <a:stretch>
            <a:fillRect l="-71000" r="-71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84756A2-848F-46DC-B511-351A11714F5D}">
      <dsp:nvSpPr>
        <dsp:cNvPr id="0" name=""/>
        <dsp:cNvSpPr/>
      </dsp:nvSpPr>
      <dsp:spPr>
        <a:xfrm rot="10800000">
          <a:off x="1675003" y="5930462"/>
          <a:ext cx="6033550" cy="621100"/>
        </a:xfrm>
        <a:prstGeom prst="homePlate">
          <a:avLst/>
        </a:prstGeom>
        <a:gradFill rotWithShape="0">
          <a:gsLst>
            <a:gs pos="0">
              <a:schemeClr val="accent3">
                <a:shade val="50000"/>
                <a:hueOff val="-116611"/>
                <a:satOff val="-1965"/>
                <a:lumOff val="10762"/>
                <a:alphaOff val="0"/>
                <a:shade val="15000"/>
                <a:satMod val="180000"/>
              </a:schemeClr>
            </a:gs>
            <a:gs pos="50000">
              <a:schemeClr val="accent3">
                <a:shade val="50000"/>
                <a:hueOff val="-116611"/>
                <a:satOff val="-1965"/>
                <a:lumOff val="10762"/>
                <a:alphaOff val="0"/>
                <a:shade val="45000"/>
                <a:satMod val="170000"/>
              </a:schemeClr>
            </a:gs>
            <a:gs pos="70000">
              <a:schemeClr val="accent3">
                <a:shade val="50000"/>
                <a:hueOff val="-116611"/>
                <a:satOff val="-1965"/>
                <a:lumOff val="10762"/>
                <a:alphaOff val="0"/>
                <a:tint val="99000"/>
                <a:shade val="65000"/>
                <a:satMod val="155000"/>
              </a:schemeClr>
            </a:gs>
            <a:gs pos="100000">
              <a:schemeClr val="accent3">
                <a:shade val="50000"/>
                <a:hueOff val="-116611"/>
                <a:satOff val="-1965"/>
                <a:lumOff val="10762"/>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888" tIns="68580" rIns="128016" bIns="68580" numCol="1" spcCol="1270" anchor="ctr" anchorCtr="0">
          <a:noAutofit/>
        </a:bodyPr>
        <a:lstStyle/>
        <a:p>
          <a:pPr lvl="0" algn="ctr" defTabSz="800100">
            <a:lnSpc>
              <a:spcPct val="90000"/>
            </a:lnSpc>
            <a:spcBef>
              <a:spcPct val="0"/>
            </a:spcBef>
            <a:spcAft>
              <a:spcPct val="35000"/>
            </a:spcAft>
          </a:pPr>
          <a:r>
            <a:rPr lang="es-MX" sz="1800" b="1" kern="1200" dirty="0" smtClean="0"/>
            <a:t>Casos prácticos </a:t>
          </a:r>
          <a:endParaRPr lang="es-MX" sz="1800" b="1" kern="1200" dirty="0"/>
        </a:p>
      </dsp:txBody>
      <dsp:txXfrm rot="10800000">
        <a:off x="1830278" y="5930462"/>
        <a:ext cx="5878275" cy="621100"/>
      </dsp:txXfrm>
    </dsp:sp>
    <dsp:sp modelId="{3AA955B0-799D-4AFA-91DB-E9063F0F9FE4}">
      <dsp:nvSpPr>
        <dsp:cNvPr id="0" name=""/>
        <dsp:cNvSpPr/>
      </dsp:nvSpPr>
      <dsp:spPr>
        <a:xfrm>
          <a:off x="1364453" y="5930462"/>
          <a:ext cx="621100" cy="621100"/>
        </a:xfrm>
        <a:prstGeom prst="ellipse">
          <a:avLst/>
        </a:prstGeom>
        <a:blipFill>
          <a:blip xmlns:r="http://schemas.openxmlformats.org/officeDocument/2006/relationships" r:embed="rId8" cstate="print">
            <a:duotone>
              <a:schemeClr val="accent3">
                <a:hueOff val="18266"/>
                <a:satOff val="646"/>
                <a:lumOff val="-2046"/>
                <a:alphaOff val="0"/>
                <a:shade val="20000"/>
                <a:satMod val="200000"/>
              </a:schemeClr>
              <a:schemeClr val="accent3">
                <a:hueOff val="18266"/>
                <a:satOff val="646"/>
                <a:lumOff val="-2046"/>
                <a:alphaOff val="0"/>
                <a:tint val="12000"/>
                <a:satMod val="190000"/>
              </a:schemeClr>
            </a:duotone>
            <a:extLst>
              <a:ext uri="{28A0092B-C50C-407E-A947-70E740481C1C}">
                <a14:useLocalDpi xmlns:a14="http://schemas.microsoft.com/office/drawing/2010/main" val="0"/>
              </a:ext>
            </a:extLst>
          </a:blip>
          <a:srcRect/>
          <a:stretch>
            <a:fillRect l="-14000" r="-14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8BA57-550D-4F7E-95FA-9D8E7D12E2C8}">
      <dsp:nvSpPr>
        <dsp:cNvPr id="0" name=""/>
        <dsp:cNvSpPr/>
      </dsp:nvSpPr>
      <dsp:spPr>
        <a:xfrm>
          <a:off x="36421" y="50"/>
          <a:ext cx="2364851" cy="1182425"/>
        </a:xfrm>
        <a:prstGeom prst="roundRect">
          <a:avLst>
            <a:gd name="adj" fmla="val 10000"/>
          </a:avLst>
        </a:prstGeom>
        <a:solidFill>
          <a:schemeClr val="accent1">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s-MX" sz="4800" kern="1200" dirty="0" smtClean="0"/>
            <a:t>Solicita</a:t>
          </a:r>
          <a:endParaRPr lang="es-MX" sz="4800" kern="1200" dirty="0"/>
        </a:p>
      </dsp:txBody>
      <dsp:txXfrm>
        <a:off x="71053" y="34682"/>
        <a:ext cx="2295587" cy="1113161"/>
      </dsp:txXfrm>
    </dsp:sp>
    <dsp:sp modelId="{2B1F3B8C-3129-41A9-9743-4E248197C5C4}">
      <dsp:nvSpPr>
        <dsp:cNvPr id="0" name=""/>
        <dsp:cNvSpPr/>
      </dsp:nvSpPr>
      <dsp:spPr>
        <a:xfrm>
          <a:off x="272906" y="1182476"/>
          <a:ext cx="310008" cy="886819"/>
        </a:xfrm>
        <a:custGeom>
          <a:avLst/>
          <a:gdLst/>
          <a:ahLst/>
          <a:cxnLst/>
          <a:rect l="0" t="0" r="0" b="0"/>
          <a:pathLst>
            <a:path>
              <a:moveTo>
                <a:pt x="0" y="0"/>
              </a:moveTo>
              <a:lnTo>
                <a:pt x="0" y="886819"/>
              </a:lnTo>
              <a:lnTo>
                <a:pt x="310008" y="886819"/>
              </a:lnTo>
            </a:path>
          </a:pathLst>
        </a:custGeom>
        <a:noFill/>
        <a:ln w="55000" cap="flat" cmpd="thickThin"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F61396-3510-4383-BA15-AD3A0C1BCF07}">
      <dsp:nvSpPr>
        <dsp:cNvPr id="0" name=""/>
        <dsp:cNvSpPr/>
      </dsp:nvSpPr>
      <dsp:spPr>
        <a:xfrm>
          <a:off x="582915" y="1478083"/>
          <a:ext cx="1891881" cy="1182425"/>
        </a:xfrm>
        <a:prstGeom prst="roundRect">
          <a:avLst>
            <a:gd name="adj" fmla="val 10000"/>
          </a:avLst>
        </a:prstGeom>
        <a:solidFill>
          <a:schemeClr val="lt1">
            <a:alpha val="90000"/>
            <a:hueOff val="0"/>
            <a:satOff val="0"/>
            <a:lumOff val="0"/>
            <a:alphaOff val="0"/>
          </a:schemeClr>
        </a:solidFill>
        <a:ln w="55000" cap="flat" cmpd="thickThin"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t>Responsables</a:t>
          </a:r>
          <a:r>
            <a:rPr lang="es-MX" sz="1500" kern="1200" dirty="0" smtClean="0"/>
            <a:t> </a:t>
          </a:r>
          <a:endParaRPr lang="es-MX" sz="1500" kern="1200" dirty="0"/>
        </a:p>
      </dsp:txBody>
      <dsp:txXfrm>
        <a:off x="617547" y="1512715"/>
        <a:ext cx="1822617" cy="1113161"/>
      </dsp:txXfrm>
    </dsp:sp>
    <dsp:sp modelId="{D4BE5163-F151-400B-A49F-1F690027D607}">
      <dsp:nvSpPr>
        <dsp:cNvPr id="0" name=""/>
        <dsp:cNvSpPr/>
      </dsp:nvSpPr>
      <dsp:spPr>
        <a:xfrm>
          <a:off x="272906" y="1182476"/>
          <a:ext cx="310008" cy="2364851"/>
        </a:xfrm>
        <a:custGeom>
          <a:avLst/>
          <a:gdLst/>
          <a:ahLst/>
          <a:cxnLst/>
          <a:rect l="0" t="0" r="0" b="0"/>
          <a:pathLst>
            <a:path>
              <a:moveTo>
                <a:pt x="0" y="0"/>
              </a:moveTo>
              <a:lnTo>
                <a:pt x="0" y="2364851"/>
              </a:lnTo>
              <a:lnTo>
                <a:pt x="310008" y="2364851"/>
              </a:lnTo>
            </a:path>
          </a:pathLst>
        </a:custGeom>
        <a:noFill/>
        <a:ln w="55000" cap="flat" cmpd="thickThin"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68669-C44D-4A9C-B46A-CD84D09D8D55}">
      <dsp:nvSpPr>
        <dsp:cNvPr id="0" name=""/>
        <dsp:cNvSpPr/>
      </dsp:nvSpPr>
      <dsp:spPr>
        <a:xfrm>
          <a:off x="582915" y="2956115"/>
          <a:ext cx="1891881" cy="1182425"/>
        </a:xfrm>
        <a:prstGeom prst="roundRect">
          <a:avLst>
            <a:gd name="adj" fmla="val 10000"/>
          </a:avLst>
        </a:prstGeom>
        <a:solidFill>
          <a:schemeClr val="lt1">
            <a:alpha val="90000"/>
            <a:hueOff val="0"/>
            <a:satOff val="0"/>
            <a:lumOff val="0"/>
            <a:alphaOff val="0"/>
          </a:schemeClr>
        </a:solidFill>
        <a:ln w="55000" cap="flat" cmpd="thickThin" algn="ctr">
          <a:solidFill>
            <a:schemeClr val="accent5">
              <a:shade val="80000"/>
              <a:hueOff val="-76476"/>
              <a:satOff val="-551"/>
              <a:lumOff val="58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Voluntariamente</a:t>
          </a:r>
          <a:r>
            <a:rPr lang="es-MX" sz="1500" kern="1200" dirty="0" smtClean="0"/>
            <a:t> </a:t>
          </a:r>
          <a:endParaRPr lang="es-MX" sz="1500" kern="1200" dirty="0"/>
        </a:p>
      </dsp:txBody>
      <dsp:txXfrm>
        <a:off x="617547" y="2990747"/>
        <a:ext cx="1822617" cy="1113161"/>
      </dsp:txXfrm>
    </dsp:sp>
    <dsp:sp modelId="{C2BB8C7A-8A46-4923-90AF-E4C06FF605D5}">
      <dsp:nvSpPr>
        <dsp:cNvPr id="0" name=""/>
        <dsp:cNvSpPr/>
      </dsp:nvSpPr>
      <dsp:spPr>
        <a:xfrm>
          <a:off x="2861591" y="13719"/>
          <a:ext cx="2364851" cy="1182425"/>
        </a:xfrm>
        <a:prstGeom prst="roundRect">
          <a:avLst>
            <a:gd name="adj" fmla="val 10000"/>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s-MX" sz="4800" kern="1200" dirty="0" smtClean="0"/>
            <a:t>Realiza</a:t>
          </a:r>
          <a:endParaRPr lang="es-MX" sz="4800" kern="1200" dirty="0"/>
        </a:p>
      </dsp:txBody>
      <dsp:txXfrm>
        <a:off x="2896223" y="48351"/>
        <a:ext cx="2295587" cy="1113161"/>
      </dsp:txXfrm>
    </dsp:sp>
    <dsp:sp modelId="{9790D763-168E-44EA-8300-1D74626776F2}">
      <dsp:nvSpPr>
        <dsp:cNvPr id="0" name=""/>
        <dsp:cNvSpPr/>
      </dsp:nvSpPr>
      <dsp:spPr>
        <a:xfrm>
          <a:off x="3098076" y="1196145"/>
          <a:ext cx="440902" cy="873150"/>
        </a:xfrm>
        <a:custGeom>
          <a:avLst/>
          <a:gdLst/>
          <a:ahLst/>
          <a:cxnLst/>
          <a:rect l="0" t="0" r="0" b="0"/>
          <a:pathLst>
            <a:path>
              <a:moveTo>
                <a:pt x="0" y="0"/>
              </a:moveTo>
              <a:lnTo>
                <a:pt x="0" y="873150"/>
              </a:lnTo>
              <a:lnTo>
                <a:pt x="440902" y="873150"/>
              </a:lnTo>
            </a:path>
          </a:pathLst>
        </a:custGeom>
        <a:noFill/>
        <a:ln w="55000" cap="flat" cmpd="thickThin"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A3647-3519-455A-9D87-15F4FC4FE025}">
      <dsp:nvSpPr>
        <dsp:cNvPr id="0" name=""/>
        <dsp:cNvSpPr/>
      </dsp:nvSpPr>
      <dsp:spPr>
        <a:xfrm>
          <a:off x="3538979" y="1478083"/>
          <a:ext cx="1891881" cy="1182425"/>
        </a:xfrm>
        <a:prstGeom prst="roundRect">
          <a:avLst>
            <a:gd name="adj" fmla="val 10000"/>
          </a:avLst>
        </a:prstGeom>
        <a:noFill/>
        <a:ln w="55000" cap="flat" cmpd="thickThin" algn="ctr">
          <a:solidFill>
            <a:schemeClr val="accent5">
              <a:shade val="80000"/>
              <a:hueOff val="-152952"/>
              <a:satOff val="-1102"/>
              <a:lumOff val="117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t>IVAI </a:t>
          </a:r>
          <a:endParaRPr lang="es-MX" sz="2400" kern="1200" dirty="0"/>
        </a:p>
      </dsp:txBody>
      <dsp:txXfrm>
        <a:off x="3573611" y="1512715"/>
        <a:ext cx="1822617" cy="1113161"/>
      </dsp:txXfrm>
    </dsp:sp>
    <dsp:sp modelId="{A3517FD2-B0EA-4B5B-8344-BE9CAF47567D}">
      <dsp:nvSpPr>
        <dsp:cNvPr id="0" name=""/>
        <dsp:cNvSpPr/>
      </dsp:nvSpPr>
      <dsp:spPr>
        <a:xfrm>
          <a:off x="5759196" y="50"/>
          <a:ext cx="2364851" cy="1182425"/>
        </a:xfrm>
        <a:prstGeom prst="roundRect">
          <a:avLst>
            <a:gd name="adj" fmla="val 10000"/>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s-MX" sz="4800" kern="1200" dirty="0" smtClean="0"/>
            <a:t>Objeto </a:t>
          </a:r>
          <a:endParaRPr lang="es-MX" sz="4800" kern="1200" dirty="0"/>
        </a:p>
      </dsp:txBody>
      <dsp:txXfrm>
        <a:off x="5793828" y="34682"/>
        <a:ext cx="2295587" cy="1113161"/>
      </dsp:txXfrm>
    </dsp:sp>
    <dsp:sp modelId="{CF3E171E-FE5C-4663-90D4-0B6A569815D5}">
      <dsp:nvSpPr>
        <dsp:cNvPr id="0" name=""/>
        <dsp:cNvSpPr/>
      </dsp:nvSpPr>
      <dsp:spPr>
        <a:xfrm>
          <a:off x="5995681" y="1182476"/>
          <a:ext cx="499362" cy="886819"/>
        </a:xfrm>
        <a:custGeom>
          <a:avLst/>
          <a:gdLst/>
          <a:ahLst/>
          <a:cxnLst/>
          <a:rect l="0" t="0" r="0" b="0"/>
          <a:pathLst>
            <a:path>
              <a:moveTo>
                <a:pt x="0" y="0"/>
              </a:moveTo>
              <a:lnTo>
                <a:pt x="0" y="886819"/>
              </a:lnTo>
              <a:lnTo>
                <a:pt x="499362" y="886819"/>
              </a:lnTo>
            </a:path>
          </a:pathLst>
        </a:custGeom>
        <a:noFill/>
        <a:ln w="55000" cap="flat" cmpd="thickThin"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A4700E-DD8C-4DFE-B821-26592DD6BFB3}">
      <dsp:nvSpPr>
        <dsp:cNvPr id="0" name=""/>
        <dsp:cNvSpPr/>
      </dsp:nvSpPr>
      <dsp:spPr>
        <a:xfrm>
          <a:off x="6495043" y="1478083"/>
          <a:ext cx="1891881" cy="1182425"/>
        </a:xfrm>
        <a:prstGeom prst="roundRect">
          <a:avLst>
            <a:gd name="adj" fmla="val 10000"/>
          </a:avLst>
        </a:prstGeom>
        <a:solidFill>
          <a:schemeClr val="lt1">
            <a:alpha val="90000"/>
            <a:hueOff val="0"/>
            <a:satOff val="0"/>
            <a:lumOff val="0"/>
            <a:alphaOff val="0"/>
          </a:schemeClr>
        </a:solidFill>
        <a:ln w="55000" cap="flat" cmpd="thickThin" algn="ctr">
          <a:solidFill>
            <a:schemeClr val="accent5">
              <a:shade val="80000"/>
              <a:hueOff val="-229428"/>
              <a:satOff val="-1654"/>
              <a:lumOff val="176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Constatar la adaptación, adecuación y eficacia</a:t>
          </a:r>
          <a:endParaRPr lang="es-MX" sz="1600" kern="1200" dirty="0"/>
        </a:p>
      </dsp:txBody>
      <dsp:txXfrm>
        <a:off x="6529675" y="1512715"/>
        <a:ext cx="1822617" cy="1113161"/>
      </dsp:txXfrm>
    </dsp:sp>
    <dsp:sp modelId="{A2949D42-B665-4AB0-B881-C594B0354C41}">
      <dsp:nvSpPr>
        <dsp:cNvPr id="0" name=""/>
        <dsp:cNvSpPr/>
      </dsp:nvSpPr>
      <dsp:spPr>
        <a:xfrm>
          <a:off x="5995681" y="1182476"/>
          <a:ext cx="499362" cy="2364851"/>
        </a:xfrm>
        <a:custGeom>
          <a:avLst/>
          <a:gdLst/>
          <a:ahLst/>
          <a:cxnLst/>
          <a:rect l="0" t="0" r="0" b="0"/>
          <a:pathLst>
            <a:path>
              <a:moveTo>
                <a:pt x="0" y="0"/>
              </a:moveTo>
              <a:lnTo>
                <a:pt x="0" y="2364851"/>
              </a:lnTo>
              <a:lnTo>
                <a:pt x="499362" y="2364851"/>
              </a:lnTo>
            </a:path>
          </a:pathLst>
        </a:custGeom>
        <a:noFill/>
        <a:ln w="55000" cap="flat" cmpd="thickThin"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0076B-FE07-4E86-90DB-677CA29B5D7B}">
      <dsp:nvSpPr>
        <dsp:cNvPr id="0" name=""/>
        <dsp:cNvSpPr/>
      </dsp:nvSpPr>
      <dsp:spPr>
        <a:xfrm>
          <a:off x="6495043" y="2956115"/>
          <a:ext cx="1891881" cy="1182425"/>
        </a:xfrm>
        <a:prstGeom prst="roundRect">
          <a:avLst>
            <a:gd name="adj" fmla="val 10000"/>
          </a:avLst>
        </a:prstGeom>
        <a:solidFill>
          <a:schemeClr val="lt1">
            <a:alpha val="90000"/>
            <a:hueOff val="0"/>
            <a:satOff val="0"/>
            <a:lumOff val="0"/>
            <a:alphaOff val="0"/>
          </a:schemeClr>
        </a:solidFill>
        <a:ln w="55000" cap="flat" cmpd="thickThin" algn="ctr">
          <a:solidFill>
            <a:schemeClr val="accent5">
              <a:shade val="80000"/>
              <a:hueOff val="-305904"/>
              <a:satOff val="-2205"/>
              <a:lumOff val="235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Controles, medidas y mecanismos implementados</a:t>
          </a:r>
          <a:endParaRPr lang="es-MX" sz="1600" kern="1200" dirty="0"/>
        </a:p>
      </dsp:txBody>
      <dsp:txXfrm>
        <a:off x="6529675" y="2990747"/>
        <a:ext cx="1822617" cy="1113161"/>
      </dsp:txXfrm>
    </dsp:sp>
    <dsp:sp modelId="{215EE41C-2168-4981-98CC-F35A9AC202BA}">
      <dsp:nvSpPr>
        <dsp:cNvPr id="0" name=""/>
        <dsp:cNvSpPr/>
      </dsp:nvSpPr>
      <dsp:spPr>
        <a:xfrm>
          <a:off x="5995681" y="1182476"/>
          <a:ext cx="499362" cy="3842883"/>
        </a:xfrm>
        <a:custGeom>
          <a:avLst/>
          <a:gdLst/>
          <a:ahLst/>
          <a:cxnLst/>
          <a:rect l="0" t="0" r="0" b="0"/>
          <a:pathLst>
            <a:path>
              <a:moveTo>
                <a:pt x="0" y="0"/>
              </a:moveTo>
              <a:lnTo>
                <a:pt x="0" y="3842883"/>
              </a:lnTo>
              <a:lnTo>
                <a:pt x="499362" y="3842883"/>
              </a:lnTo>
            </a:path>
          </a:pathLst>
        </a:custGeom>
        <a:noFill/>
        <a:ln w="55000" cap="flat" cmpd="thickThin"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EA71DE-9064-48B5-9E01-80C4CC0E3C4F}">
      <dsp:nvSpPr>
        <dsp:cNvPr id="0" name=""/>
        <dsp:cNvSpPr/>
      </dsp:nvSpPr>
      <dsp:spPr>
        <a:xfrm>
          <a:off x="6495043" y="4434147"/>
          <a:ext cx="1891881" cy="1182425"/>
        </a:xfrm>
        <a:prstGeom prst="roundRect">
          <a:avLst>
            <a:gd name="adj" fmla="val 10000"/>
          </a:avLst>
        </a:prstGeom>
        <a:solidFill>
          <a:schemeClr val="lt1">
            <a:alpha val="90000"/>
            <a:hueOff val="0"/>
            <a:satOff val="0"/>
            <a:lumOff val="0"/>
            <a:alphaOff val="0"/>
          </a:schemeClr>
        </a:solidFill>
        <a:ln w="55000" cap="flat" cmpd="thickThin" algn="ctr">
          <a:solidFill>
            <a:schemeClr val="accent5">
              <a:shade val="80000"/>
              <a:hueOff val="-382380"/>
              <a:satOff val="-2756"/>
              <a:lumOff val="294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Para el cumplimiento de la Ley y demás normativa  </a:t>
          </a:r>
          <a:endParaRPr lang="es-MX" sz="1600" kern="1200" dirty="0"/>
        </a:p>
      </dsp:txBody>
      <dsp:txXfrm>
        <a:off x="6529675" y="4468779"/>
        <a:ext cx="1822617" cy="11131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C2C6A-FE1F-4B1C-8B9D-79D435FFAFDC}">
      <dsp:nvSpPr>
        <dsp:cNvPr id="0" name=""/>
        <dsp:cNvSpPr/>
      </dsp:nvSpPr>
      <dsp:spPr>
        <a:xfrm>
          <a:off x="2379359" y="104349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623511" y="1086483"/>
        <a:ext cx="27310" cy="5462"/>
      </dsp:txXfrm>
    </dsp:sp>
    <dsp:sp modelId="{0624F165-87F1-4347-B77A-A12F6A168674}">
      <dsp:nvSpPr>
        <dsp:cNvPr id="0" name=""/>
        <dsp:cNvSpPr/>
      </dsp:nvSpPr>
      <dsp:spPr>
        <a:xfrm>
          <a:off x="6308" y="376759"/>
          <a:ext cx="2374850" cy="1424910"/>
        </a:xfrm>
        <a:prstGeom prst="rect">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1. Presentación de la Solicitud</a:t>
          </a:r>
          <a:endParaRPr lang="es-MX" sz="1600" kern="1200" dirty="0"/>
        </a:p>
      </dsp:txBody>
      <dsp:txXfrm>
        <a:off x="6308" y="376759"/>
        <a:ext cx="2374850" cy="1424910"/>
      </dsp:txXfrm>
    </dsp:sp>
    <dsp:sp modelId="{3B9FC371-8B35-440D-877C-501F516C4415}">
      <dsp:nvSpPr>
        <dsp:cNvPr id="0" name=""/>
        <dsp:cNvSpPr/>
      </dsp:nvSpPr>
      <dsp:spPr>
        <a:xfrm>
          <a:off x="5300425" y="104349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544577" y="1086483"/>
        <a:ext cx="27310" cy="5462"/>
      </dsp:txXfrm>
    </dsp:sp>
    <dsp:sp modelId="{94ED4F3D-9C14-4849-90C2-C4DCB663154A}">
      <dsp:nvSpPr>
        <dsp:cNvPr id="0" name=""/>
        <dsp:cNvSpPr/>
      </dsp:nvSpPr>
      <dsp:spPr>
        <a:xfrm>
          <a:off x="2927374" y="376759"/>
          <a:ext cx="2374850" cy="1424910"/>
        </a:xfrm>
        <a:prstGeom prst="rect">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2.Respuesta del Instituto a la Solicitud de AV (Aceptar o prevenir) </a:t>
          </a:r>
          <a:endParaRPr lang="es-MX" sz="1600" kern="1200" dirty="0"/>
        </a:p>
      </dsp:txBody>
      <dsp:txXfrm>
        <a:off x="2927374" y="376759"/>
        <a:ext cx="2374850" cy="1424910"/>
      </dsp:txXfrm>
    </dsp:sp>
    <dsp:sp modelId="{5DC34730-9974-452F-BD0C-7B3E0E57CCC4}">
      <dsp:nvSpPr>
        <dsp:cNvPr id="0" name=""/>
        <dsp:cNvSpPr/>
      </dsp:nvSpPr>
      <dsp:spPr>
        <a:xfrm>
          <a:off x="1193734" y="1799869"/>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968109" y="2054946"/>
        <a:ext cx="293380" cy="5462"/>
      </dsp:txXfrm>
    </dsp:sp>
    <dsp:sp modelId="{77A2F586-2674-472E-BE9F-0E3337C91FBA}">
      <dsp:nvSpPr>
        <dsp:cNvPr id="0" name=""/>
        <dsp:cNvSpPr/>
      </dsp:nvSpPr>
      <dsp:spPr>
        <a:xfrm>
          <a:off x="5848440" y="376759"/>
          <a:ext cx="2374850" cy="1424910"/>
        </a:xfrm>
        <a:prstGeom prst="rect">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3.Planeación de la auditoria (objetivos, actividades, recursos, tiempos) </a:t>
          </a:r>
          <a:endParaRPr lang="es-MX" sz="1600" kern="1200" dirty="0"/>
        </a:p>
      </dsp:txBody>
      <dsp:txXfrm>
        <a:off x="5848440" y="376759"/>
        <a:ext cx="2374850" cy="1424910"/>
      </dsp:txXfrm>
    </dsp:sp>
    <dsp:sp modelId="{479E41E4-1CEF-4F9C-A62F-4738ACF2052B}">
      <dsp:nvSpPr>
        <dsp:cNvPr id="0" name=""/>
        <dsp:cNvSpPr/>
      </dsp:nvSpPr>
      <dsp:spPr>
        <a:xfrm>
          <a:off x="2379359" y="3014619"/>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623511" y="3057608"/>
        <a:ext cx="27310" cy="5462"/>
      </dsp:txXfrm>
    </dsp:sp>
    <dsp:sp modelId="{2D1FB357-1C73-4596-935F-1E8EC2263C34}">
      <dsp:nvSpPr>
        <dsp:cNvPr id="0" name=""/>
        <dsp:cNvSpPr/>
      </dsp:nvSpPr>
      <dsp:spPr>
        <a:xfrm>
          <a:off x="6308" y="2347884"/>
          <a:ext cx="2374850" cy="1424910"/>
        </a:xfrm>
        <a:prstGeom prst="rect">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4. Inicio de Auditoria (revisión documental- en sitio) </a:t>
          </a:r>
          <a:endParaRPr lang="es-MX" sz="1600" kern="1200" dirty="0"/>
        </a:p>
      </dsp:txBody>
      <dsp:txXfrm>
        <a:off x="6308" y="2347884"/>
        <a:ext cx="2374850" cy="1424910"/>
      </dsp:txXfrm>
    </dsp:sp>
    <dsp:sp modelId="{A6B3A726-0F0C-4FA5-9F4F-819D9FD5CAF7}">
      <dsp:nvSpPr>
        <dsp:cNvPr id="0" name=""/>
        <dsp:cNvSpPr/>
      </dsp:nvSpPr>
      <dsp:spPr>
        <a:xfrm>
          <a:off x="5300425" y="3014619"/>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544577" y="3057608"/>
        <a:ext cx="27310" cy="5462"/>
      </dsp:txXfrm>
    </dsp:sp>
    <dsp:sp modelId="{0FCD4B2B-FAFE-48F5-A350-415B2C4154DC}">
      <dsp:nvSpPr>
        <dsp:cNvPr id="0" name=""/>
        <dsp:cNvSpPr/>
      </dsp:nvSpPr>
      <dsp:spPr>
        <a:xfrm>
          <a:off x="2927374" y="2347884"/>
          <a:ext cx="2374850" cy="1424910"/>
        </a:xfrm>
        <a:prstGeom prst="rect">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5.Ejecución (recopilación de datos y registro, Análisis Evaluación) </a:t>
          </a:r>
          <a:endParaRPr lang="es-MX" sz="1600" kern="1200" dirty="0"/>
        </a:p>
      </dsp:txBody>
      <dsp:txXfrm>
        <a:off x="2927374" y="2347884"/>
        <a:ext cx="2374850" cy="1424910"/>
      </dsp:txXfrm>
    </dsp:sp>
    <dsp:sp modelId="{FA48908D-56D2-4E06-9A57-51F3E66897AB}">
      <dsp:nvSpPr>
        <dsp:cNvPr id="0" name=""/>
        <dsp:cNvSpPr/>
      </dsp:nvSpPr>
      <dsp:spPr>
        <a:xfrm>
          <a:off x="1187425" y="3770995"/>
          <a:ext cx="5848440" cy="544470"/>
        </a:xfrm>
        <a:custGeom>
          <a:avLst/>
          <a:gdLst/>
          <a:ahLst/>
          <a:cxnLst/>
          <a:rect l="0" t="0" r="0" b="0"/>
          <a:pathLst>
            <a:path>
              <a:moveTo>
                <a:pt x="5848440" y="0"/>
              </a:moveTo>
              <a:lnTo>
                <a:pt x="5848440" y="289335"/>
              </a:lnTo>
              <a:lnTo>
                <a:pt x="0" y="289335"/>
              </a:lnTo>
              <a:lnTo>
                <a:pt x="0" y="54447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964729" y="4040499"/>
        <a:ext cx="293832" cy="5462"/>
      </dsp:txXfrm>
    </dsp:sp>
    <dsp:sp modelId="{0A3FCEB6-5F86-4D06-BB8C-440A6A24E2B1}">
      <dsp:nvSpPr>
        <dsp:cNvPr id="0" name=""/>
        <dsp:cNvSpPr/>
      </dsp:nvSpPr>
      <dsp:spPr>
        <a:xfrm>
          <a:off x="5848440" y="2347884"/>
          <a:ext cx="2374850" cy="1424910"/>
        </a:xfrm>
        <a:prstGeom prst="rect">
          <a:avLst/>
        </a:prstGeom>
        <a:solidFill>
          <a:srgbClr val="FF0066"/>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6. Informe (reunión de </a:t>
          </a:r>
          <a:r>
            <a:rPr lang="es-MX" sz="1600" kern="1200" dirty="0" err="1" smtClean="0"/>
            <a:t>ciere</a:t>
          </a:r>
          <a:r>
            <a:rPr lang="es-MX" sz="1600" kern="1200" dirty="0" smtClean="0"/>
            <a:t>) </a:t>
          </a:r>
          <a:endParaRPr lang="es-MX" sz="1600" kern="1200" dirty="0"/>
        </a:p>
      </dsp:txBody>
      <dsp:txXfrm>
        <a:off x="5848440" y="2347884"/>
        <a:ext cx="2374850" cy="1424910"/>
      </dsp:txXfrm>
    </dsp:sp>
    <dsp:sp modelId="{BA684636-457F-4634-BCFB-2062B38CAACD}">
      <dsp:nvSpPr>
        <dsp:cNvPr id="0" name=""/>
        <dsp:cNvSpPr/>
      </dsp:nvSpPr>
      <dsp:spPr>
        <a:xfrm>
          <a:off x="0" y="4347865"/>
          <a:ext cx="2374850" cy="1424910"/>
        </a:xfrm>
        <a:prstGeom prst="rect">
          <a:avLst/>
        </a:prstGeom>
        <a:solidFill>
          <a:schemeClr val="accent1">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7. Seguimiento de auditoria </a:t>
          </a:r>
          <a:endParaRPr lang="es-MX" sz="1600" kern="1200" dirty="0"/>
        </a:p>
      </dsp:txBody>
      <dsp:txXfrm>
        <a:off x="0" y="4347865"/>
        <a:ext cx="2374850" cy="14249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2BFEC-7EF2-41AE-9802-304F0B533B76}">
      <dsp:nvSpPr>
        <dsp:cNvPr id="0" name=""/>
        <dsp:cNvSpPr/>
      </dsp:nvSpPr>
      <dsp:spPr>
        <a:xfrm>
          <a:off x="0" y="411439"/>
          <a:ext cx="4937760" cy="4937760"/>
        </a:xfrm>
        <a:prstGeom prst="pie">
          <a:avLst>
            <a:gd name="adj1" fmla="val 5400000"/>
            <a:gd name="adj2" fmla="val 1620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27824-6C90-479A-B8C0-88BEE6A558FA}">
      <dsp:nvSpPr>
        <dsp:cNvPr id="0" name=""/>
        <dsp:cNvSpPr/>
      </dsp:nvSpPr>
      <dsp:spPr>
        <a:xfrm>
          <a:off x="2468880" y="411439"/>
          <a:ext cx="5760719" cy="4937760"/>
        </a:xfrm>
        <a:prstGeom prst="rect">
          <a:avLst/>
        </a:prstGeom>
        <a:solidFill>
          <a:schemeClr val="lt1">
            <a:alpha val="90000"/>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Conocer el grado de cumplimiento del S.O</a:t>
          </a:r>
          <a:endParaRPr lang="es-MX" sz="1900" kern="1200" dirty="0"/>
        </a:p>
      </dsp:txBody>
      <dsp:txXfrm>
        <a:off x="2468880" y="411439"/>
        <a:ext cx="5760719" cy="617221"/>
      </dsp:txXfrm>
    </dsp:sp>
    <dsp:sp modelId="{CBBBB7AE-32D5-4257-9249-620D88133E87}">
      <dsp:nvSpPr>
        <dsp:cNvPr id="0" name=""/>
        <dsp:cNvSpPr/>
      </dsp:nvSpPr>
      <dsp:spPr>
        <a:xfrm>
          <a:off x="432054" y="1028661"/>
          <a:ext cx="4073650" cy="4073650"/>
        </a:xfrm>
        <a:prstGeom prst="pie">
          <a:avLst>
            <a:gd name="adj1" fmla="val 5400000"/>
            <a:gd name="adj2" fmla="val 16200000"/>
          </a:avLst>
        </a:prstGeom>
        <a:solidFill>
          <a:schemeClr val="accent5">
            <a:hueOff val="-136599"/>
            <a:satOff val="-11886"/>
            <a:lumOff val="-11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E79C4B-1BBE-47EB-A676-013128C11188}">
      <dsp:nvSpPr>
        <dsp:cNvPr id="0" name=""/>
        <dsp:cNvSpPr/>
      </dsp:nvSpPr>
      <dsp:spPr>
        <a:xfrm>
          <a:off x="2468880" y="1028661"/>
          <a:ext cx="5760719" cy="4073650"/>
        </a:xfrm>
        <a:prstGeom prst="rect">
          <a:avLst/>
        </a:prstGeom>
        <a:solidFill>
          <a:schemeClr val="lt1">
            <a:alpha val="90000"/>
            <a:hueOff val="0"/>
            <a:satOff val="0"/>
            <a:lumOff val="0"/>
            <a:alphaOff val="0"/>
          </a:schemeClr>
        </a:solidFill>
        <a:ln w="55000" cap="flat" cmpd="thickThin" algn="ctr">
          <a:solidFill>
            <a:schemeClr val="accent5">
              <a:hueOff val="-136599"/>
              <a:satOff val="-11886"/>
              <a:lumOff val="-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Establecer acciones correctivas y preventivas </a:t>
          </a:r>
          <a:endParaRPr lang="es-MX" sz="1900" kern="1200" dirty="0"/>
        </a:p>
      </dsp:txBody>
      <dsp:txXfrm>
        <a:off x="2468880" y="1028661"/>
        <a:ext cx="5760719" cy="617221"/>
      </dsp:txXfrm>
    </dsp:sp>
    <dsp:sp modelId="{F1061DE6-0EB0-4341-BE2D-EBEE6FF0E619}">
      <dsp:nvSpPr>
        <dsp:cNvPr id="0" name=""/>
        <dsp:cNvSpPr/>
      </dsp:nvSpPr>
      <dsp:spPr>
        <a:xfrm>
          <a:off x="864109" y="1645883"/>
          <a:ext cx="3209540" cy="3209540"/>
        </a:xfrm>
        <a:prstGeom prst="pie">
          <a:avLst>
            <a:gd name="adj1" fmla="val 5400000"/>
            <a:gd name="adj2" fmla="val 16200000"/>
          </a:avLst>
        </a:prstGeom>
        <a:solidFill>
          <a:schemeClr val="accent5">
            <a:hueOff val="-273198"/>
            <a:satOff val="-23772"/>
            <a:lumOff val="-23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470BCD-D814-4824-9155-FD51C1406D4B}">
      <dsp:nvSpPr>
        <dsp:cNvPr id="0" name=""/>
        <dsp:cNvSpPr/>
      </dsp:nvSpPr>
      <dsp:spPr>
        <a:xfrm>
          <a:off x="2468880" y="1645883"/>
          <a:ext cx="5760719" cy="3209540"/>
        </a:xfrm>
        <a:prstGeom prst="rect">
          <a:avLst/>
        </a:prstGeom>
        <a:solidFill>
          <a:schemeClr val="lt1">
            <a:alpha val="90000"/>
            <a:hueOff val="0"/>
            <a:satOff val="0"/>
            <a:lumOff val="0"/>
            <a:alphaOff val="0"/>
          </a:schemeClr>
        </a:solidFill>
        <a:ln w="55000" cap="flat" cmpd="thickThin" algn="ctr">
          <a:solidFill>
            <a:schemeClr val="accent5">
              <a:hueOff val="-273198"/>
              <a:satOff val="-23772"/>
              <a:lumOff val="-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Obtener recomendaciones por parte del IVAI </a:t>
          </a:r>
          <a:endParaRPr lang="es-MX" sz="1900" kern="1200" dirty="0"/>
        </a:p>
      </dsp:txBody>
      <dsp:txXfrm>
        <a:off x="2468880" y="1645883"/>
        <a:ext cx="5760719" cy="617216"/>
      </dsp:txXfrm>
    </dsp:sp>
    <dsp:sp modelId="{35ECFFF3-96B1-4811-9BD0-8256DED161D6}">
      <dsp:nvSpPr>
        <dsp:cNvPr id="0" name=""/>
        <dsp:cNvSpPr/>
      </dsp:nvSpPr>
      <dsp:spPr>
        <a:xfrm>
          <a:off x="1296162" y="2263099"/>
          <a:ext cx="2345436" cy="2345436"/>
        </a:xfrm>
        <a:prstGeom prst="pie">
          <a:avLst>
            <a:gd name="adj1" fmla="val 5400000"/>
            <a:gd name="adj2" fmla="val 16200000"/>
          </a:avLst>
        </a:prstGeom>
        <a:solidFill>
          <a:schemeClr val="accent5">
            <a:hueOff val="-409797"/>
            <a:satOff val="-35659"/>
            <a:lumOff val="-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751C1-6955-4DE6-A888-09791A3D7E9F}">
      <dsp:nvSpPr>
        <dsp:cNvPr id="0" name=""/>
        <dsp:cNvSpPr/>
      </dsp:nvSpPr>
      <dsp:spPr>
        <a:xfrm>
          <a:off x="2468880" y="2263099"/>
          <a:ext cx="5760719" cy="2345436"/>
        </a:xfrm>
        <a:prstGeom prst="rect">
          <a:avLst/>
        </a:prstGeom>
        <a:solidFill>
          <a:schemeClr val="lt1">
            <a:alpha val="90000"/>
            <a:hueOff val="0"/>
            <a:satOff val="0"/>
            <a:lumOff val="0"/>
            <a:alphaOff val="0"/>
          </a:schemeClr>
        </a:solidFill>
        <a:ln w="55000" cap="flat" cmpd="thickThin" algn="ctr">
          <a:solidFill>
            <a:schemeClr val="accent5">
              <a:hueOff val="-409797"/>
              <a:satOff val="-35659"/>
              <a:lumOff val="-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Mejorar los controles implementados </a:t>
          </a:r>
          <a:endParaRPr lang="es-MX" sz="1900" kern="1200" dirty="0"/>
        </a:p>
      </dsp:txBody>
      <dsp:txXfrm>
        <a:off x="2468880" y="2263099"/>
        <a:ext cx="5760719" cy="617221"/>
      </dsp:txXfrm>
    </dsp:sp>
    <dsp:sp modelId="{8F1A5CE7-3078-42B1-BF51-6F218404A8C0}">
      <dsp:nvSpPr>
        <dsp:cNvPr id="0" name=""/>
        <dsp:cNvSpPr/>
      </dsp:nvSpPr>
      <dsp:spPr>
        <a:xfrm>
          <a:off x="1728216" y="2880321"/>
          <a:ext cx="1481326" cy="1481326"/>
        </a:xfrm>
        <a:prstGeom prst="pie">
          <a:avLst>
            <a:gd name="adj1" fmla="val 5400000"/>
            <a:gd name="adj2" fmla="val 16200000"/>
          </a:avLst>
        </a:prstGeom>
        <a:solidFill>
          <a:schemeClr val="accent5">
            <a:hueOff val="-546396"/>
            <a:satOff val="-47545"/>
            <a:lumOff val="-47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8A747-B161-47EA-8594-DDD8D9A3159D}">
      <dsp:nvSpPr>
        <dsp:cNvPr id="0" name=""/>
        <dsp:cNvSpPr/>
      </dsp:nvSpPr>
      <dsp:spPr>
        <a:xfrm>
          <a:off x="2468880" y="2880321"/>
          <a:ext cx="5760719" cy="1481326"/>
        </a:xfrm>
        <a:prstGeom prst="rect">
          <a:avLst/>
        </a:prstGeom>
        <a:solidFill>
          <a:schemeClr val="lt1">
            <a:alpha val="90000"/>
            <a:hueOff val="0"/>
            <a:satOff val="0"/>
            <a:lumOff val="0"/>
            <a:alphaOff val="0"/>
          </a:schemeClr>
        </a:solidFill>
        <a:ln w="55000" cap="flat" cmpd="thickThin" algn="ctr">
          <a:solidFill>
            <a:schemeClr val="accent5">
              <a:hueOff val="-546396"/>
              <a:satOff val="-47545"/>
              <a:lumOff val="-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Empleo efectivo de recursos </a:t>
          </a:r>
          <a:endParaRPr lang="es-MX" sz="1900" kern="1200" dirty="0"/>
        </a:p>
      </dsp:txBody>
      <dsp:txXfrm>
        <a:off x="2468880" y="2880321"/>
        <a:ext cx="5760719" cy="617221"/>
      </dsp:txXfrm>
    </dsp:sp>
    <dsp:sp modelId="{BB361061-A805-4EB3-B484-7E5C1B1320EA}">
      <dsp:nvSpPr>
        <dsp:cNvPr id="0" name=""/>
        <dsp:cNvSpPr/>
      </dsp:nvSpPr>
      <dsp:spPr>
        <a:xfrm>
          <a:off x="2160271" y="3497543"/>
          <a:ext cx="617216" cy="617216"/>
        </a:xfrm>
        <a:prstGeom prst="pie">
          <a:avLst>
            <a:gd name="adj1" fmla="val 5400000"/>
            <a:gd name="adj2" fmla="val 16200000"/>
          </a:avLst>
        </a:prstGeom>
        <a:solidFill>
          <a:schemeClr val="accent5">
            <a:hueOff val="-682995"/>
            <a:satOff val="-59431"/>
            <a:lumOff val="-58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7014B-5414-4AE6-BDE2-64015E5DD2CF}">
      <dsp:nvSpPr>
        <dsp:cNvPr id="0" name=""/>
        <dsp:cNvSpPr/>
      </dsp:nvSpPr>
      <dsp:spPr>
        <a:xfrm>
          <a:off x="2468880" y="3497543"/>
          <a:ext cx="5760719" cy="617216"/>
        </a:xfrm>
        <a:prstGeom prst="rect">
          <a:avLst/>
        </a:prstGeom>
        <a:solidFill>
          <a:schemeClr val="lt1">
            <a:alpha val="90000"/>
            <a:hueOff val="0"/>
            <a:satOff val="0"/>
            <a:lumOff val="0"/>
            <a:alphaOff val="0"/>
          </a:schemeClr>
        </a:solidFill>
        <a:ln w="55000" cap="flat" cmpd="thickThin" algn="ctr">
          <a:solidFill>
            <a:schemeClr val="accent5">
              <a:hueOff val="-682995"/>
              <a:satOff val="-59431"/>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Transparencia y confianza al tratamiento de DP</a:t>
          </a:r>
          <a:endParaRPr lang="es-MX" sz="1900" kern="1200" dirty="0"/>
        </a:p>
      </dsp:txBody>
      <dsp:txXfrm>
        <a:off x="2468880" y="3497543"/>
        <a:ext cx="5760719" cy="6172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457D1-1DFE-4F93-BAD8-F0CC2C2B43C4}">
      <dsp:nvSpPr>
        <dsp:cNvPr id="0" name=""/>
        <dsp:cNvSpPr/>
      </dsp:nvSpPr>
      <dsp:spPr>
        <a:xfrm rot="5400000">
          <a:off x="-127600" y="136583"/>
          <a:ext cx="850669" cy="595468"/>
        </a:xfrm>
        <a:prstGeom prst="chevron">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1</a:t>
          </a:r>
          <a:endParaRPr lang="es-MX" sz="2000" b="1" kern="1200" dirty="0">
            <a:solidFill>
              <a:schemeClr val="tx1"/>
            </a:solidFill>
          </a:endParaRPr>
        </a:p>
      </dsp:txBody>
      <dsp:txXfrm rot="-5400000">
        <a:off x="1" y="306716"/>
        <a:ext cx="595468" cy="255201"/>
      </dsp:txXfrm>
    </dsp:sp>
    <dsp:sp modelId="{5BAEB7B2-B28B-45E0-B930-01FFD8EA24BB}">
      <dsp:nvSpPr>
        <dsp:cNvPr id="0" name=""/>
        <dsp:cNvSpPr/>
      </dsp:nvSpPr>
      <dsp:spPr>
        <a:xfrm rot="5400000">
          <a:off x="4089573" y="-3494104"/>
          <a:ext cx="553225" cy="7541435"/>
        </a:xfrm>
        <a:prstGeom prst="round2SameRect">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b="1" kern="1200" dirty="0" smtClean="0"/>
            <a:t>Nombre del titular.</a:t>
          </a:r>
          <a:endParaRPr lang="es-MX" sz="2000" b="1" kern="1200" dirty="0"/>
        </a:p>
      </dsp:txBody>
      <dsp:txXfrm rot="-5400000">
        <a:off x="595468" y="27007"/>
        <a:ext cx="7514429" cy="499213"/>
      </dsp:txXfrm>
    </dsp:sp>
    <dsp:sp modelId="{CA12BE7A-7BBA-4D02-BB50-98BFC860628B}">
      <dsp:nvSpPr>
        <dsp:cNvPr id="0" name=""/>
        <dsp:cNvSpPr/>
      </dsp:nvSpPr>
      <dsp:spPr>
        <a:xfrm rot="5400000">
          <a:off x="-127600" y="894488"/>
          <a:ext cx="850669" cy="595468"/>
        </a:xfrm>
        <a:prstGeom prst="chevron">
          <a:avLst/>
        </a:prstGeom>
        <a:solidFill>
          <a:schemeClr val="accent3">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2</a:t>
          </a:r>
          <a:endParaRPr lang="es-MX" sz="2000" b="1" kern="1200" dirty="0">
            <a:solidFill>
              <a:schemeClr val="tx1"/>
            </a:solidFill>
          </a:endParaRPr>
        </a:p>
      </dsp:txBody>
      <dsp:txXfrm rot="-5400000">
        <a:off x="1" y="1064621"/>
        <a:ext cx="595468" cy="255201"/>
      </dsp:txXfrm>
    </dsp:sp>
    <dsp:sp modelId="{DBFE03C1-E70A-4724-AC88-85931190F754}">
      <dsp:nvSpPr>
        <dsp:cNvPr id="0" name=""/>
        <dsp:cNvSpPr/>
      </dsp:nvSpPr>
      <dsp:spPr>
        <a:xfrm rot="5400000">
          <a:off x="4089718" y="-2714711"/>
          <a:ext cx="552935" cy="7541435"/>
        </a:xfrm>
        <a:prstGeom prst="round2Same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b="1" kern="1200" dirty="0" smtClean="0"/>
            <a:t>Documentos que acrediten la identidad del titular</a:t>
          </a:r>
          <a:r>
            <a:rPr lang="es-MX" sz="2000" kern="1200" dirty="0" smtClean="0"/>
            <a:t>.</a:t>
          </a:r>
          <a:endParaRPr lang="es-MX" sz="2000" kern="1200" dirty="0"/>
        </a:p>
      </dsp:txBody>
      <dsp:txXfrm rot="-5400000">
        <a:off x="595468" y="806531"/>
        <a:ext cx="7514443" cy="498951"/>
      </dsp:txXfrm>
    </dsp:sp>
    <dsp:sp modelId="{94C736A7-38EB-4746-9BB6-7C0DECAB7ADA}">
      <dsp:nvSpPr>
        <dsp:cNvPr id="0" name=""/>
        <dsp:cNvSpPr/>
      </dsp:nvSpPr>
      <dsp:spPr>
        <a:xfrm rot="5400000">
          <a:off x="-127600" y="1748794"/>
          <a:ext cx="850669" cy="595468"/>
        </a:xfrm>
        <a:prstGeom prst="chevron">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3</a:t>
          </a:r>
          <a:endParaRPr lang="es-MX" sz="2000" b="1" kern="1200" dirty="0">
            <a:solidFill>
              <a:schemeClr val="tx1"/>
            </a:solidFill>
          </a:endParaRPr>
        </a:p>
      </dsp:txBody>
      <dsp:txXfrm rot="-5400000">
        <a:off x="1" y="1918927"/>
        <a:ext cx="595468" cy="255201"/>
      </dsp:txXfrm>
    </dsp:sp>
    <dsp:sp modelId="{56CB280A-7EF6-4209-BF82-7E299C9EDBFB}">
      <dsp:nvSpPr>
        <dsp:cNvPr id="0" name=""/>
        <dsp:cNvSpPr/>
      </dsp:nvSpPr>
      <dsp:spPr>
        <a:xfrm rot="5400000">
          <a:off x="3993317" y="-1873055"/>
          <a:ext cx="745737" cy="7541435"/>
        </a:xfrm>
        <a:prstGeom prst="round2SameRect">
          <a:avLst/>
        </a:prstGeom>
        <a:solidFill>
          <a:schemeClr val="lt1">
            <a:alpha val="9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b="1" kern="1200" dirty="0" smtClean="0"/>
            <a:t>En su caso, nombre del representante del titular y documentos para acreditarse.</a:t>
          </a:r>
          <a:endParaRPr lang="es-MX" sz="2000" b="1" kern="1200" dirty="0"/>
        </a:p>
      </dsp:txBody>
      <dsp:txXfrm rot="-5400000">
        <a:off x="595468" y="1561198"/>
        <a:ext cx="7505031" cy="672929"/>
      </dsp:txXfrm>
    </dsp:sp>
    <dsp:sp modelId="{9DF97A17-D453-4C98-8B78-50BDA0017666}">
      <dsp:nvSpPr>
        <dsp:cNvPr id="0" name=""/>
        <dsp:cNvSpPr/>
      </dsp:nvSpPr>
      <dsp:spPr>
        <a:xfrm rot="5400000">
          <a:off x="-127600" y="2506700"/>
          <a:ext cx="850669" cy="595468"/>
        </a:xfrm>
        <a:prstGeom prst="chevron">
          <a:avLst/>
        </a:prstGeom>
        <a:solidFill>
          <a:schemeClr val="accent5">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4</a:t>
          </a:r>
        </a:p>
      </dsp:txBody>
      <dsp:txXfrm rot="-5400000">
        <a:off x="1" y="2676833"/>
        <a:ext cx="595468" cy="255201"/>
      </dsp:txXfrm>
    </dsp:sp>
    <dsp:sp modelId="{4BD81100-51DC-4CB7-97A6-498B93195B20}">
      <dsp:nvSpPr>
        <dsp:cNvPr id="0" name=""/>
        <dsp:cNvSpPr/>
      </dsp:nvSpPr>
      <dsp:spPr>
        <a:xfrm rot="5400000">
          <a:off x="4125239" y="-1115150"/>
          <a:ext cx="481893" cy="7541435"/>
        </a:xfrm>
        <a:prstGeom prst="round2SameRect">
          <a:avLst/>
        </a:prstGeom>
        <a:solidFill>
          <a:schemeClr val="lt1">
            <a:alpha val="90000"/>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b="1" kern="1200" dirty="0" smtClean="0"/>
            <a:t>Domicilio o cualquier medio para recibir notificaciones</a:t>
          </a:r>
          <a:r>
            <a:rPr lang="es-MX" sz="2000" kern="1200" dirty="0" smtClean="0"/>
            <a:t>.</a:t>
          </a:r>
        </a:p>
      </dsp:txBody>
      <dsp:txXfrm rot="-5400000">
        <a:off x="595468" y="2438145"/>
        <a:ext cx="7517911" cy="434845"/>
      </dsp:txXfrm>
    </dsp:sp>
    <dsp:sp modelId="{4E1B802A-CCC4-4342-86D1-F461CCBEB44A}">
      <dsp:nvSpPr>
        <dsp:cNvPr id="0" name=""/>
        <dsp:cNvSpPr/>
      </dsp:nvSpPr>
      <dsp:spPr>
        <a:xfrm rot="5400000">
          <a:off x="-127600" y="3341651"/>
          <a:ext cx="850669" cy="595468"/>
        </a:xfrm>
        <a:prstGeom prst="chevron">
          <a:avLst/>
        </a:prstGeom>
        <a:solidFill>
          <a:schemeClr val="accent6">
            <a:hueOff val="0"/>
            <a:satOff val="0"/>
            <a:lumOff val="0"/>
            <a:alphaOff val="0"/>
          </a:schemeClr>
        </a:solidFill>
        <a:ln w="55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5</a:t>
          </a:r>
        </a:p>
      </dsp:txBody>
      <dsp:txXfrm rot="-5400000">
        <a:off x="1" y="3511784"/>
        <a:ext cx="595468" cy="255201"/>
      </dsp:txXfrm>
    </dsp:sp>
    <dsp:sp modelId="{A7C74497-541D-456F-994E-10D70B9C92BA}">
      <dsp:nvSpPr>
        <dsp:cNvPr id="0" name=""/>
        <dsp:cNvSpPr/>
      </dsp:nvSpPr>
      <dsp:spPr>
        <a:xfrm rot="5400000">
          <a:off x="4012672" y="-280199"/>
          <a:ext cx="707026" cy="7541435"/>
        </a:xfrm>
        <a:prstGeom prst="round2SameRect">
          <a:avLst/>
        </a:prstGeom>
        <a:solidFill>
          <a:schemeClr val="lt1">
            <a:alpha val="90000"/>
            <a:hueOff val="0"/>
            <a:satOff val="0"/>
            <a:lumOff val="0"/>
            <a:alphaOff val="0"/>
          </a:schemeClr>
        </a:solidFill>
        <a:ln w="55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b="1" kern="1200" dirty="0" smtClean="0"/>
            <a:t>Descripción clara y precisa de los datos personales y del derecho que se quiere ejercer o de lo que se solicita</a:t>
          </a:r>
          <a:r>
            <a:rPr lang="es-MX" sz="2000" kern="1200" dirty="0" smtClean="0"/>
            <a:t>.</a:t>
          </a:r>
        </a:p>
      </dsp:txBody>
      <dsp:txXfrm rot="-5400000">
        <a:off x="595468" y="3171519"/>
        <a:ext cx="7506921" cy="637998"/>
      </dsp:txXfrm>
    </dsp:sp>
    <dsp:sp modelId="{A80ED1CC-0645-408D-AECF-83BE9169F974}">
      <dsp:nvSpPr>
        <dsp:cNvPr id="0" name=""/>
        <dsp:cNvSpPr/>
      </dsp:nvSpPr>
      <dsp:spPr>
        <a:xfrm rot="5400000">
          <a:off x="-127600" y="4180268"/>
          <a:ext cx="850669" cy="595468"/>
        </a:xfrm>
        <a:prstGeom prst="chevron">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6</a:t>
          </a:r>
        </a:p>
      </dsp:txBody>
      <dsp:txXfrm rot="-5400000">
        <a:off x="1" y="4350401"/>
        <a:ext cx="595468" cy="255201"/>
      </dsp:txXfrm>
    </dsp:sp>
    <dsp:sp modelId="{1CD5A586-F113-4B21-8545-3AF2175E0158}">
      <dsp:nvSpPr>
        <dsp:cNvPr id="0" name=""/>
        <dsp:cNvSpPr/>
      </dsp:nvSpPr>
      <dsp:spPr>
        <a:xfrm rot="5400000">
          <a:off x="4009006" y="558417"/>
          <a:ext cx="714358" cy="7541435"/>
        </a:xfrm>
        <a:prstGeom prst="round2SameRect">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b="1" kern="1200" dirty="0" smtClean="0"/>
            <a:t>En su caso, documentos o información que faciliten la localización de los datos personales</a:t>
          </a:r>
          <a:r>
            <a:rPr lang="es-MX" sz="2000" kern="1200" dirty="0" smtClean="0"/>
            <a:t>.</a:t>
          </a:r>
        </a:p>
      </dsp:txBody>
      <dsp:txXfrm rot="-5400000">
        <a:off x="595468" y="4006827"/>
        <a:ext cx="7506563" cy="6446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4F76F-D48A-45A3-8624-45F4FC16F802}">
      <dsp:nvSpPr>
        <dsp:cNvPr id="0" name=""/>
        <dsp:cNvSpPr/>
      </dsp:nvSpPr>
      <dsp:spPr>
        <a:xfrm rot="5400000">
          <a:off x="4741065" y="-2342146"/>
          <a:ext cx="1168301" cy="5852594"/>
        </a:xfrm>
        <a:prstGeom prst="round2SameRect">
          <a:avLst/>
        </a:prstGeom>
        <a:solidFill>
          <a:schemeClr val="accent5">
            <a:tint val="40000"/>
            <a:alpha val="90000"/>
            <a:hueOff val="0"/>
            <a:satOff val="0"/>
            <a:lumOff val="0"/>
            <a:alphaOff val="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MX" sz="2000" b="1" kern="1200" dirty="0" smtClean="0"/>
            <a:t>Indicar la modalidad en la prefiere que se reproduzcan los datos.</a:t>
          </a:r>
          <a:endParaRPr lang="es-MX" sz="2000" b="1" kern="1200" dirty="0"/>
        </a:p>
      </dsp:txBody>
      <dsp:txXfrm rot="-5400000">
        <a:off x="2398919" y="57032"/>
        <a:ext cx="5795562" cy="1054237"/>
      </dsp:txXfrm>
    </dsp:sp>
    <dsp:sp modelId="{9060ED8D-D233-425E-ABA9-A52A40D0DB25}">
      <dsp:nvSpPr>
        <dsp:cNvPr id="0" name=""/>
        <dsp:cNvSpPr/>
      </dsp:nvSpPr>
      <dsp:spPr>
        <a:xfrm>
          <a:off x="0" y="11521"/>
          <a:ext cx="2481521" cy="1149272"/>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3000" b="1" kern="1200" smtClean="0"/>
            <a:t>Acceso</a:t>
          </a:r>
          <a:endParaRPr lang="es-MX" sz="3000" b="1" kern="1200" dirty="0"/>
        </a:p>
      </dsp:txBody>
      <dsp:txXfrm>
        <a:off x="56103" y="67624"/>
        <a:ext cx="2369315" cy="1037066"/>
      </dsp:txXfrm>
    </dsp:sp>
    <dsp:sp modelId="{1531BB71-92EA-4C0C-B85A-67A761617D99}">
      <dsp:nvSpPr>
        <dsp:cNvPr id="0" name=""/>
        <dsp:cNvSpPr/>
      </dsp:nvSpPr>
      <dsp:spPr>
        <a:xfrm rot="5400000">
          <a:off x="4761848" y="-1079059"/>
          <a:ext cx="1168301" cy="5851515"/>
        </a:xfrm>
        <a:prstGeom prst="round2SameRect">
          <a:avLst/>
        </a:prstGeom>
        <a:solidFill>
          <a:schemeClr val="accent5">
            <a:tint val="40000"/>
            <a:alpha val="90000"/>
            <a:hueOff val="-83606"/>
            <a:satOff val="-18105"/>
            <a:lumOff val="-1020"/>
            <a:alphaOff val="0"/>
          </a:schemeClr>
        </a:solidFill>
        <a:ln w="55000" cap="flat" cmpd="thickThin" algn="ctr">
          <a:solidFill>
            <a:schemeClr val="accent5">
              <a:tint val="40000"/>
              <a:alpha val="90000"/>
              <a:hueOff val="-83606"/>
              <a:satOff val="-18105"/>
              <a:lumOff val="-10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MX" sz="2000" b="1" kern="1200" dirty="0" smtClean="0"/>
            <a:t>Especificar las modificaciones que se solicitan y aportar los documentos que lo sustenten.</a:t>
          </a:r>
          <a:endParaRPr lang="es-MX" sz="2000" b="1" kern="1200" dirty="0"/>
        </a:p>
      </dsp:txBody>
      <dsp:txXfrm rot="-5400000">
        <a:off x="2420241" y="1319580"/>
        <a:ext cx="5794483" cy="1054237"/>
      </dsp:txXfrm>
    </dsp:sp>
    <dsp:sp modelId="{C5611A0C-F654-4D47-A2E3-369E5A8F5092}">
      <dsp:nvSpPr>
        <dsp:cNvPr id="0" name=""/>
        <dsp:cNvSpPr/>
      </dsp:nvSpPr>
      <dsp:spPr>
        <a:xfrm>
          <a:off x="0" y="1243327"/>
          <a:ext cx="2481521" cy="1198633"/>
        </a:xfrm>
        <a:prstGeom prst="roundRect">
          <a:avLst/>
        </a:prstGeom>
        <a:solidFill>
          <a:schemeClr val="accent5">
            <a:hueOff val="-227665"/>
            <a:satOff val="-19810"/>
            <a:lumOff val="-19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MX" sz="2600" b="1" kern="1200" smtClean="0"/>
            <a:t>Rectificación</a:t>
          </a:r>
          <a:endParaRPr lang="es-MX" sz="2600" b="1" kern="1200" dirty="0"/>
        </a:p>
      </dsp:txBody>
      <dsp:txXfrm>
        <a:off x="58512" y="1301839"/>
        <a:ext cx="2364497" cy="1081609"/>
      </dsp:txXfrm>
    </dsp:sp>
    <dsp:sp modelId="{F10AC7DE-E168-439D-95E0-F2912074BC8E}">
      <dsp:nvSpPr>
        <dsp:cNvPr id="0" name=""/>
        <dsp:cNvSpPr/>
      </dsp:nvSpPr>
      <dsp:spPr>
        <a:xfrm rot="5400000">
          <a:off x="4778277" y="187607"/>
          <a:ext cx="1168301" cy="5823046"/>
        </a:xfrm>
        <a:prstGeom prst="round2SameRect">
          <a:avLst/>
        </a:prstGeom>
        <a:solidFill>
          <a:schemeClr val="accent5">
            <a:tint val="40000"/>
            <a:alpha val="90000"/>
            <a:hueOff val="-167211"/>
            <a:satOff val="-36211"/>
            <a:lumOff val="-2040"/>
            <a:alphaOff val="0"/>
          </a:schemeClr>
        </a:solidFill>
        <a:ln w="55000" cap="flat" cmpd="thickThin" algn="ctr">
          <a:solidFill>
            <a:schemeClr val="accent5">
              <a:tint val="40000"/>
              <a:alpha val="90000"/>
              <a:hueOff val="-167211"/>
              <a:satOff val="-36211"/>
              <a:lumOff val="-20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MX" sz="2000" b="1" kern="1200" dirty="0" smtClean="0"/>
            <a:t>Señalar las causas que motivan la petición de que se eliminen los datos, registros o bases de datos.</a:t>
          </a:r>
          <a:endParaRPr lang="es-MX" sz="2000" b="1" kern="1200" dirty="0"/>
        </a:p>
      </dsp:txBody>
      <dsp:txXfrm rot="-5400000">
        <a:off x="2450905" y="2572011"/>
        <a:ext cx="5766014" cy="1054237"/>
      </dsp:txXfrm>
    </dsp:sp>
    <dsp:sp modelId="{A61D7738-CF07-45ED-BA5F-B7BA66AC0EE6}">
      <dsp:nvSpPr>
        <dsp:cNvPr id="0" name=""/>
        <dsp:cNvSpPr/>
      </dsp:nvSpPr>
      <dsp:spPr>
        <a:xfrm>
          <a:off x="0" y="2525684"/>
          <a:ext cx="2481551" cy="1146892"/>
        </a:xfrm>
        <a:prstGeom prst="roundRect">
          <a:avLst/>
        </a:prstGeom>
        <a:solidFill>
          <a:schemeClr val="accent5">
            <a:hueOff val="-455330"/>
            <a:satOff val="-39621"/>
            <a:lumOff val="-39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MX" sz="2600" b="1" kern="1200" smtClean="0"/>
            <a:t>Cancelación</a:t>
          </a:r>
          <a:endParaRPr lang="es-MX" sz="2600" b="1" kern="1200" dirty="0"/>
        </a:p>
      </dsp:txBody>
      <dsp:txXfrm>
        <a:off x="55987" y="2581671"/>
        <a:ext cx="2369577" cy="1034918"/>
      </dsp:txXfrm>
    </dsp:sp>
    <dsp:sp modelId="{5E390121-7454-41AE-AC76-982044743DF8}">
      <dsp:nvSpPr>
        <dsp:cNvPr id="0" name=""/>
        <dsp:cNvSpPr/>
      </dsp:nvSpPr>
      <dsp:spPr>
        <a:xfrm rot="5400000">
          <a:off x="4654112" y="1478487"/>
          <a:ext cx="1354260" cy="5913900"/>
        </a:xfrm>
        <a:prstGeom prst="round2SameRect">
          <a:avLst/>
        </a:prstGeom>
        <a:solidFill>
          <a:schemeClr val="accent5">
            <a:tint val="40000"/>
            <a:alpha val="90000"/>
            <a:hueOff val="-250817"/>
            <a:satOff val="-54316"/>
            <a:lumOff val="-3060"/>
            <a:alphaOff val="0"/>
          </a:schemeClr>
        </a:solidFill>
        <a:ln w="55000" cap="flat" cmpd="thickThin" algn="ctr">
          <a:solidFill>
            <a:schemeClr val="accent5">
              <a:tint val="40000"/>
              <a:alpha val="90000"/>
              <a:hueOff val="-250817"/>
              <a:satOff val="-54316"/>
              <a:lumOff val="-30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MX" sz="2000" b="1" kern="1200" dirty="0" smtClean="0"/>
            <a:t>Manifestar las causas o la situación para solicitar que concluya el tratamiento y el daño que le causaría que dicho tratamiento continúe.</a:t>
          </a:r>
          <a:endParaRPr lang="es-MX" sz="2000" b="1" kern="1200" dirty="0"/>
        </a:p>
      </dsp:txBody>
      <dsp:txXfrm rot="-5400000">
        <a:off x="2374292" y="3824417"/>
        <a:ext cx="5847790" cy="1222040"/>
      </dsp:txXfrm>
    </dsp:sp>
    <dsp:sp modelId="{09E9FBC7-64C9-4C7C-9B02-F433B3CFFD64}">
      <dsp:nvSpPr>
        <dsp:cNvPr id="0" name=""/>
        <dsp:cNvSpPr/>
      </dsp:nvSpPr>
      <dsp:spPr>
        <a:xfrm>
          <a:off x="0" y="3845972"/>
          <a:ext cx="2481521" cy="1174917"/>
        </a:xfrm>
        <a:prstGeom prst="roundRect">
          <a:avLst/>
        </a:prstGeom>
        <a:solidFill>
          <a:schemeClr val="accent5">
            <a:hueOff val="-682995"/>
            <a:satOff val="-59431"/>
            <a:lumOff val="-58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MX" sz="2600" b="1" kern="1200" smtClean="0"/>
            <a:t>Oposición</a:t>
          </a:r>
          <a:endParaRPr lang="es-MX" sz="2600" b="1" kern="1200" dirty="0"/>
        </a:p>
      </dsp:txBody>
      <dsp:txXfrm>
        <a:off x="57355" y="3903327"/>
        <a:ext cx="2366811" cy="1060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94D55-F831-407C-928B-20B02B30FD38}">
      <dsp:nvSpPr>
        <dsp:cNvPr id="0" name=""/>
        <dsp:cNvSpPr/>
      </dsp:nvSpPr>
      <dsp:spPr>
        <a:xfrm>
          <a:off x="5310691" y="4292720"/>
          <a:ext cx="482494" cy="91440"/>
        </a:xfrm>
        <a:custGeom>
          <a:avLst/>
          <a:gdLst/>
          <a:ahLst/>
          <a:cxnLst/>
          <a:rect l="0" t="0" r="0" b="0"/>
          <a:pathLst>
            <a:path>
              <a:moveTo>
                <a:pt x="0" y="45720"/>
              </a:moveTo>
              <a:lnTo>
                <a:pt x="482494" y="45720"/>
              </a:lnTo>
            </a:path>
          </a:pathLst>
        </a:custGeom>
        <a:noFill/>
        <a:ln w="55000" cap="flat" cmpd="thickThin"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A0F8F5-F92D-4278-BD24-07E6DF30DF18}">
      <dsp:nvSpPr>
        <dsp:cNvPr id="0" name=""/>
        <dsp:cNvSpPr/>
      </dsp:nvSpPr>
      <dsp:spPr>
        <a:xfrm>
          <a:off x="2415726" y="3227784"/>
          <a:ext cx="482494" cy="1110656"/>
        </a:xfrm>
        <a:custGeom>
          <a:avLst/>
          <a:gdLst/>
          <a:ahLst/>
          <a:cxnLst/>
          <a:rect l="0" t="0" r="0" b="0"/>
          <a:pathLst>
            <a:path>
              <a:moveTo>
                <a:pt x="0" y="0"/>
              </a:moveTo>
              <a:lnTo>
                <a:pt x="241247" y="0"/>
              </a:lnTo>
              <a:lnTo>
                <a:pt x="241247" y="1110656"/>
              </a:lnTo>
              <a:lnTo>
                <a:pt x="482494" y="1110656"/>
              </a:lnTo>
            </a:path>
          </a:pathLst>
        </a:custGeom>
        <a:noFill/>
        <a:ln w="55000" cap="flat" cmpd="thickThin"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943841-032D-4145-8258-E43AA747CEC8}">
      <dsp:nvSpPr>
        <dsp:cNvPr id="0" name=""/>
        <dsp:cNvSpPr/>
      </dsp:nvSpPr>
      <dsp:spPr>
        <a:xfrm>
          <a:off x="5310691" y="2117128"/>
          <a:ext cx="482494" cy="715291"/>
        </a:xfrm>
        <a:custGeom>
          <a:avLst/>
          <a:gdLst/>
          <a:ahLst/>
          <a:cxnLst/>
          <a:rect l="0" t="0" r="0" b="0"/>
          <a:pathLst>
            <a:path>
              <a:moveTo>
                <a:pt x="0" y="0"/>
              </a:moveTo>
              <a:lnTo>
                <a:pt x="241247" y="0"/>
              </a:lnTo>
              <a:lnTo>
                <a:pt x="241247" y="715291"/>
              </a:lnTo>
              <a:lnTo>
                <a:pt x="482494" y="715291"/>
              </a:lnTo>
            </a:path>
          </a:pathLst>
        </a:custGeom>
        <a:noFill/>
        <a:ln w="55000" cap="flat" cmpd="thickThin"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BDA998-23C4-4ACC-A5DE-3800A61580AC}">
      <dsp:nvSpPr>
        <dsp:cNvPr id="0" name=""/>
        <dsp:cNvSpPr/>
      </dsp:nvSpPr>
      <dsp:spPr>
        <a:xfrm>
          <a:off x="5310691" y="1391998"/>
          <a:ext cx="482494" cy="725129"/>
        </a:xfrm>
        <a:custGeom>
          <a:avLst/>
          <a:gdLst/>
          <a:ahLst/>
          <a:cxnLst/>
          <a:rect l="0" t="0" r="0" b="0"/>
          <a:pathLst>
            <a:path>
              <a:moveTo>
                <a:pt x="0" y="725129"/>
              </a:moveTo>
              <a:lnTo>
                <a:pt x="241247" y="725129"/>
              </a:lnTo>
              <a:lnTo>
                <a:pt x="241247" y="0"/>
              </a:lnTo>
              <a:lnTo>
                <a:pt x="482494" y="0"/>
              </a:lnTo>
            </a:path>
          </a:pathLst>
        </a:custGeom>
        <a:noFill/>
        <a:ln w="55000" cap="flat" cmpd="thickThin"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C0D9F9-60E0-4B90-83CE-44459552CABA}">
      <dsp:nvSpPr>
        <dsp:cNvPr id="0" name=""/>
        <dsp:cNvSpPr/>
      </dsp:nvSpPr>
      <dsp:spPr>
        <a:xfrm>
          <a:off x="2415726" y="2117128"/>
          <a:ext cx="482494" cy="1110656"/>
        </a:xfrm>
        <a:custGeom>
          <a:avLst/>
          <a:gdLst/>
          <a:ahLst/>
          <a:cxnLst/>
          <a:rect l="0" t="0" r="0" b="0"/>
          <a:pathLst>
            <a:path>
              <a:moveTo>
                <a:pt x="0" y="1110656"/>
              </a:moveTo>
              <a:lnTo>
                <a:pt x="241247" y="1110656"/>
              </a:lnTo>
              <a:lnTo>
                <a:pt x="241247" y="0"/>
              </a:lnTo>
              <a:lnTo>
                <a:pt x="482494" y="0"/>
              </a:lnTo>
            </a:path>
          </a:pathLst>
        </a:custGeom>
        <a:noFill/>
        <a:ln w="55000" cap="flat" cmpd="thickThin"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FDE25-F2F9-415F-9EA6-0F986893C6F9}">
      <dsp:nvSpPr>
        <dsp:cNvPr id="0" name=""/>
        <dsp:cNvSpPr/>
      </dsp:nvSpPr>
      <dsp:spPr>
        <a:xfrm>
          <a:off x="3256" y="2859882"/>
          <a:ext cx="2412470" cy="735803"/>
        </a:xfrm>
        <a:prstGeom prst="rect">
          <a:avLst/>
        </a:prstGeom>
        <a:gradFill rotWithShape="0">
          <a:gsLst>
            <a:gs pos="0">
              <a:schemeClr val="accent6">
                <a:shade val="80000"/>
                <a:hueOff val="0"/>
                <a:satOff val="0"/>
                <a:lumOff val="0"/>
                <a:alphaOff val="0"/>
                <a:shade val="15000"/>
                <a:satMod val="180000"/>
              </a:schemeClr>
            </a:gs>
            <a:gs pos="50000">
              <a:schemeClr val="accent6">
                <a:shade val="80000"/>
                <a:hueOff val="0"/>
                <a:satOff val="0"/>
                <a:lumOff val="0"/>
                <a:alphaOff val="0"/>
                <a:shade val="45000"/>
                <a:satMod val="170000"/>
              </a:schemeClr>
            </a:gs>
            <a:gs pos="70000">
              <a:schemeClr val="accent6">
                <a:shade val="80000"/>
                <a:hueOff val="0"/>
                <a:satOff val="0"/>
                <a:lumOff val="0"/>
                <a:alphaOff val="0"/>
                <a:tint val="99000"/>
                <a:shade val="65000"/>
                <a:satMod val="155000"/>
              </a:schemeClr>
            </a:gs>
            <a:gs pos="100000">
              <a:schemeClr val="accent6">
                <a:shade val="8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Arial" panose="020B0604020202020204" pitchFamily="34" charset="0"/>
              <a:cs typeface="Arial" panose="020B0604020202020204" pitchFamily="34" charset="0"/>
            </a:rPr>
            <a:t>Protección de datos personales</a:t>
          </a:r>
          <a:endParaRPr lang="es-MX" sz="2000" b="1" kern="1200" dirty="0">
            <a:latin typeface="Arial" panose="020B0604020202020204" pitchFamily="34" charset="0"/>
            <a:cs typeface="Arial" panose="020B0604020202020204" pitchFamily="34" charset="0"/>
          </a:endParaRPr>
        </a:p>
      </dsp:txBody>
      <dsp:txXfrm>
        <a:off x="3256" y="2859882"/>
        <a:ext cx="2412470" cy="735803"/>
      </dsp:txXfrm>
    </dsp:sp>
    <dsp:sp modelId="{A990284C-29C2-411C-BB81-A71762FFDC5C}">
      <dsp:nvSpPr>
        <dsp:cNvPr id="0" name=""/>
        <dsp:cNvSpPr/>
      </dsp:nvSpPr>
      <dsp:spPr>
        <a:xfrm>
          <a:off x="2898220" y="1749226"/>
          <a:ext cx="2412470" cy="735803"/>
        </a:xfrm>
        <a:prstGeom prst="rect">
          <a:avLst/>
        </a:prstGeom>
        <a:gradFill rotWithShape="0">
          <a:gsLst>
            <a:gs pos="0">
              <a:schemeClr val="accent6">
                <a:tint val="99000"/>
                <a:hueOff val="0"/>
                <a:satOff val="0"/>
                <a:lumOff val="0"/>
                <a:alphaOff val="0"/>
                <a:shade val="15000"/>
                <a:satMod val="180000"/>
              </a:schemeClr>
            </a:gs>
            <a:gs pos="50000">
              <a:schemeClr val="accent6">
                <a:tint val="99000"/>
                <a:hueOff val="0"/>
                <a:satOff val="0"/>
                <a:lumOff val="0"/>
                <a:alphaOff val="0"/>
                <a:shade val="45000"/>
                <a:satMod val="170000"/>
              </a:schemeClr>
            </a:gs>
            <a:gs pos="70000">
              <a:schemeClr val="accent6">
                <a:tint val="99000"/>
                <a:hueOff val="0"/>
                <a:satOff val="0"/>
                <a:lumOff val="0"/>
                <a:alphaOff val="0"/>
                <a:tint val="99000"/>
                <a:shade val="65000"/>
                <a:satMod val="155000"/>
              </a:schemeClr>
            </a:gs>
            <a:gs pos="100000">
              <a:schemeClr val="accent6">
                <a:tint val="99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tint val="99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smtClean="0">
              <a:latin typeface="Arial" panose="020B0604020202020204" pitchFamily="34" charset="0"/>
              <a:cs typeface="Arial" panose="020B0604020202020204" pitchFamily="34" charset="0"/>
            </a:rPr>
            <a:t>Sector público</a:t>
          </a:r>
          <a:endParaRPr lang="es-MX" sz="2400" b="1" kern="1200" dirty="0">
            <a:latin typeface="Arial" panose="020B0604020202020204" pitchFamily="34" charset="0"/>
            <a:cs typeface="Arial" panose="020B0604020202020204" pitchFamily="34" charset="0"/>
          </a:endParaRPr>
        </a:p>
      </dsp:txBody>
      <dsp:txXfrm>
        <a:off x="2898220" y="1749226"/>
        <a:ext cx="2412470" cy="735803"/>
      </dsp:txXfrm>
    </dsp:sp>
    <dsp:sp modelId="{C0840102-2F4F-4AF7-8309-B40F0E2BEEFA}">
      <dsp:nvSpPr>
        <dsp:cNvPr id="0" name=""/>
        <dsp:cNvSpPr/>
      </dsp:nvSpPr>
      <dsp:spPr>
        <a:xfrm>
          <a:off x="5793185" y="827486"/>
          <a:ext cx="2412470" cy="1129024"/>
        </a:xfrm>
        <a:prstGeom prst="rect">
          <a:avLst/>
        </a:prstGeom>
        <a:gradFill rotWithShape="0">
          <a:gsLst>
            <a:gs pos="0">
              <a:schemeClr val="accent6">
                <a:tint val="80000"/>
                <a:hueOff val="0"/>
                <a:satOff val="0"/>
                <a:lumOff val="0"/>
                <a:alphaOff val="0"/>
                <a:shade val="15000"/>
                <a:satMod val="180000"/>
              </a:schemeClr>
            </a:gs>
            <a:gs pos="50000">
              <a:schemeClr val="accent6">
                <a:tint val="80000"/>
                <a:hueOff val="0"/>
                <a:satOff val="0"/>
                <a:lumOff val="0"/>
                <a:alphaOff val="0"/>
                <a:shade val="45000"/>
                <a:satMod val="170000"/>
              </a:schemeClr>
            </a:gs>
            <a:gs pos="70000">
              <a:schemeClr val="accent6">
                <a:tint val="80000"/>
                <a:hueOff val="0"/>
                <a:satOff val="0"/>
                <a:lumOff val="0"/>
                <a:alphaOff val="0"/>
                <a:tint val="99000"/>
                <a:shade val="65000"/>
                <a:satMod val="155000"/>
              </a:schemeClr>
            </a:gs>
            <a:gs pos="100000">
              <a:schemeClr val="accent6">
                <a:tint val="8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tint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dirty="0" smtClean="0">
              <a:latin typeface="Arial" panose="020B0604020202020204" pitchFamily="34" charset="0"/>
              <a:cs typeface="Arial" panose="020B0604020202020204" pitchFamily="34" charset="0"/>
            </a:rPr>
            <a:t>Federal </a:t>
          </a:r>
        </a:p>
        <a:p>
          <a:pPr lvl="0" algn="ctr" defTabSz="666750">
            <a:lnSpc>
              <a:spcPct val="90000"/>
            </a:lnSpc>
            <a:spcBef>
              <a:spcPct val="0"/>
            </a:spcBef>
            <a:spcAft>
              <a:spcPct val="35000"/>
            </a:spcAft>
          </a:pPr>
          <a:r>
            <a:rPr lang="es-MX" sz="1500" b="1" kern="1200" dirty="0" smtClean="0">
              <a:latin typeface="Arial" panose="020B0604020202020204" pitchFamily="34" charset="0"/>
              <a:cs typeface="Arial" panose="020B0604020202020204" pitchFamily="34" charset="0"/>
            </a:rPr>
            <a:t>Ley General de Protección de Datos Personales en posesión de Sujetos Obligados</a:t>
          </a:r>
          <a:endParaRPr lang="es-MX" sz="1500" b="1" kern="1200" dirty="0">
            <a:latin typeface="Arial" panose="020B0604020202020204" pitchFamily="34" charset="0"/>
            <a:cs typeface="Arial" panose="020B0604020202020204" pitchFamily="34" charset="0"/>
          </a:endParaRPr>
        </a:p>
      </dsp:txBody>
      <dsp:txXfrm>
        <a:off x="5793185" y="827486"/>
        <a:ext cx="2412470" cy="1129024"/>
      </dsp:txXfrm>
    </dsp:sp>
    <dsp:sp modelId="{E6920428-8D5C-41B6-8E6F-FD17F3E9F351}">
      <dsp:nvSpPr>
        <dsp:cNvPr id="0" name=""/>
        <dsp:cNvSpPr/>
      </dsp:nvSpPr>
      <dsp:spPr>
        <a:xfrm>
          <a:off x="5793185" y="2258069"/>
          <a:ext cx="2412470" cy="1148699"/>
        </a:xfrm>
        <a:prstGeom prst="rect">
          <a:avLst/>
        </a:prstGeom>
        <a:gradFill rotWithShape="0">
          <a:gsLst>
            <a:gs pos="0">
              <a:schemeClr val="accent6">
                <a:tint val="80000"/>
                <a:hueOff val="0"/>
                <a:satOff val="0"/>
                <a:lumOff val="0"/>
                <a:alphaOff val="0"/>
                <a:shade val="15000"/>
                <a:satMod val="180000"/>
              </a:schemeClr>
            </a:gs>
            <a:gs pos="50000">
              <a:schemeClr val="accent6">
                <a:tint val="80000"/>
                <a:hueOff val="0"/>
                <a:satOff val="0"/>
                <a:lumOff val="0"/>
                <a:alphaOff val="0"/>
                <a:shade val="45000"/>
                <a:satMod val="170000"/>
              </a:schemeClr>
            </a:gs>
            <a:gs pos="70000">
              <a:schemeClr val="accent6">
                <a:tint val="80000"/>
                <a:hueOff val="0"/>
                <a:satOff val="0"/>
                <a:lumOff val="0"/>
                <a:alphaOff val="0"/>
                <a:tint val="99000"/>
                <a:shade val="65000"/>
                <a:satMod val="155000"/>
              </a:schemeClr>
            </a:gs>
            <a:gs pos="100000">
              <a:schemeClr val="accent6">
                <a:tint val="8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tint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dirty="0" smtClean="0">
              <a:latin typeface="Arial" panose="020B0604020202020204" pitchFamily="34" charset="0"/>
              <a:cs typeface="Arial" panose="020B0604020202020204" pitchFamily="34" charset="0"/>
            </a:rPr>
            <a:t>Local</a:t>
          </a:r>
        </a:p>
        <a:p>
          <a:pPr lvl="0" algn="ctr" defTabSz="666750">
            <a:lnSpc>
              <a:spcPct val="90000"/>
            </a:lnSpc>
            <a:spcBef>
              <a:spcPct val="0"/>
            </a:spcBef>
            <a:spcAft>
              <a:spcPct val="35000"/>
            </a:spcAft>
          </a:pPr>
          <a:r>
            <a:rPr lang="es-MX" sz="1500" b="1" kern="1200" dirty="0" smtClean="0">
              <a:latin typeface="Arial" panose="020B0604020202020204" pitchFamily="34" charset="0"/>
              <a:cs typeface="Arial" panose="020B0604020202020204" pitchFamily="34" charset="0"/>
            </a:rPr>
            <a:t>Ley 316 de Protección de Datos Personales en posesión de Sujetos Obligados</a:t>
          </a:r>
          <a:endParaRPr lang="es-MX" sz="1500" b="1" kern="1200" dirty="0">
            <a:latin typeface="Arial" panose="020B0604020202020204" pitchFamily="34" charset="0"/>
            <a:cs typeface="Arial" panose="020B0604020202020204" pitchFamily="34" charset="0"/>
          </a:endParaRPr>
        </a:p>
      </dsp:txBody>
      <dsp:txXfrm>
        <a:off x="5793185" y="2258069"/>
        <a:ext cx="2412470" cy="1148699"/>
      </dsp:txXfrm>
    </dsp:sp>
    <dsp:sp modelId="{C03B5BF7-3053-47AC-8C1B-494E4500B7F3}">
      <dsp:nvSpPr>
        <dsp:cNvPr id="0" name=""/>
        <dsp:cNvSpPr/>
      </dsp:nvSpPr>
      <dsp:spPr>
        <a:xfrm>
          <a:off x="2898220" y="3970538"/>
          <a:ext cx="2412470" cy="735803"/>
        </a:xfrm>
        <a:prstGeom prst="rect">
          <a:avLst/>
        </a:prstGeom>
        <a:gradFill rotWithShape="0">
          <a:gsLst>
            <a:gs pos="0">
              <a:schemeClr val="accent6">
                <a:tint val="99000"/>
                <a:hueOff val="0"/>
                <a:satOff val="0"/>
                <a:lumOff val="0"/>
                <a:alphaOff val="0"/>
                <a:shade val="15000"/>
                <a:satMod val="180000"/>
              </a:schemeClr>
            </a:gs>
            <a:gs pos="50000">
              <a:schemeClr val="accent6">
                <a:tint val="99000"/>
                <a:hueOff val="0"/>
                <a:satOff val="0"/>
                <a:lumOff val="0"/>
                <a:alphaOff val="0"/>
                <a:shade val="45000"/>
                <a:satMod val="170000"/>
              </a:schemeClr>
            </a:gs>
            <a:gs pos="70000">
              <a:schemeClr val="accent6">
                <a:tint val="99000"/>
                <a:hueOff val="0"/>
                <a:satOff val="0"/>
                <a:lumOff val="0"/>
                <a:alphaOff val="0"/>
                <a:tint val="99000"/>
                <a:shade val="65000"/>
                <a:satMod val="155000"/>
              </a:schemeClr>
            </a:gs>
            <a:gs pos="100000">
              <a:schemeClr val="accent6">
                <a:tint val="99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tint val="99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smtClean="0">
              <a:latin typeface="Arial" panose="020B0604020202020204" pitchFamily="34" charset="0"/>
              <a:cs typeface="Arial" panose="020B0604020202020204" pitchFamily="34" charset="0"/>
            </a:rPr>
            <a:t>Sector privado</a:t>
          </a:r>
          <a:endParaRPr lang="es-MX" sz="2400" b="1" kern="1200" dirty="0">
            <a:latin typeface="Arial" panose="020B0604020202020204" pitchFamily="34" charset="0"/>
            <a:cs typeface="Arial" panose="020B0604020202020204" pitchFamily="34" charset="0"/>
          </a:endParaRPr>
        </a:p>
      </dsp:txBody>
      <dsp:txXfrm>
        <a:off x="2898220" y="3970538"/>
        <a:ext cx="2412470" cy="735803"/>
      </dsp:txXfrm>
    </dsp:sp>
    <dsp:sp modelId="{92CF3EAE-CD7E-41BB-AEF1-42AB273E275D}">
      <dsp:nvSpPr>
        <dsp:cNvPr id="0" name=""/>
        <dsp:cNvSpPr/>
      </dsp:nvSpPr>
      <dsp:spPr>
        <a:xfrm>
          <a:off x="5793185" y="3708327"/>
          <a:ext cx="2412470" cy="1260225"/>
        </a:xfrm>
        <a:prstGeom prst="rect">
          <a:avLst/>
        </a:prstGeom>
        <a:gradFill rotWithShape="0">
          <a:gsLst>
            <a:gs pos="0">
              <a:schemeClr val="accent6">
                <a:tint val="80000"/>
                <a:hueOff val="0"/>
                <a:satOff val="0"/>
                <a:lumOff val="0"/>
                <a:alphaOff val="0"/>
                <a:shade val="15000"/>
                <a:satMod val="180000"/>
              </a:schemeClr>
            </a:gs>
            <a:gs pos="50000">
              <a:schemeClr val="accent6">
                <a:tint val="80000"/>
                <a:hueOff val="0"/>
                <a:satOff val="0"/>
                <a:lumOff val="0"/>
                <a:alphaOff val="0"/>
                <a:shade val="45000"/>
                <a:satMod val="170000"/>
              </a:schemeClr>
            </a:gs>
            <a:gs pos="70000">
              <a:schemeClr val="accent6">
                <a:tint val="80000"/>
                <a:hueOff val="0"/>
                <a:satOff val="0"/>
                <a:lumOff val="0"/>
                <a:alphaOff val="0"/>
                <a:tint val="99000"/>
                <a:shade val="65000"/>
                <a:satMod val="155000"/>
              </a:schemeClr>
            </a:gs>
            <a:gs pos="100000">
              <a:schemeClr val="accent6">
                <a:tint val="8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tint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dirty="0" smtClean="0">
              <a:latin typeface="Arial" panose="020B0604020202020204" pitchFamily="34" charset="0"/>
              <a:cs typeface="Arial" panose="020B0604020202020204" pitchFamily="34" charset="0"/>
            </a:rPr>
            <a:t>Ley Federal de Protección de Datos Personales en posesión de Particulares</a:t>
          </a:r>
          <a:endParaRPr lang="es-MX" sz="1500" b="1" kern="1200" dirty="0">
            <a:latin typeface="Arial" panose="020B0604020202020204" pitchFamily="34" charset="0"/>
            <a:cs typeface="Arial" panose="020B0604020202020204" pitchFamily="34" charset="0"/>
          </a:endParaRPr>
        </a:p>
      </dsp:txBody>
      <dsp:txXfrm>
        <a:off x="5793185" y="3708327"/>
        <a:ext cx="2412470" cy="1260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53155-4AF4-4554-9790-CCFAE163D7EF}">
      <dsp:nvSpPr>
        <dsp:cNvPr id="0" name=""/>
        <dsp:cNvSpPr/>
      </dsp:nvSpPr>
      <dsp:spPr>
        <a:xfrm rot="10800000">
          <a:off x="1661585" y="1635"/>
          <a:ext cx="5027958" cy="1580577"/>
        </a:xfrm>
        <a:prstGeom prst="homePlat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991" tIns="57150" rIns="106680" bIns="57150" numCol="1" spcCol="1270" anchor="ctr" anchorCtr="0">
          <a:noAutofit/>
        </a:bodyPr>
        <a:lstStyle/>
        <a:p>
          <a:pPr lvl="0" algn="ctr" defTabSz="666750" rtl="0">
            <a:lnSpc>
              <a:spcPct val="90000"/>
            </a:lnSpc>
            <a:spcBef>
              <a:spcPct val="0"/>
            </a:spcBef>
            <a:spcAft>
              <a:spcPct val="35000"/>
            </a:spcAft>
          </a:pPr>
          <a:r>
            <a:rPr lang="es-MX" sz="1500" kern="1200" dirty="0" smtClean="0"/>
            <a:t>Persona física a quien corresponden los datos personales.</a:t>
          </a:r>
          <a:endParaRPr lang="es-MX" sz="1500" kern="1200" dirty="0"/>
        </a:p>
      </dsp:txBody>
      <dsp:txXfrm rot="10800000">
        <a:off x="2056729" y="1635"/>
        <a:ext cx="4632814" cy="1580577"/>
      </dsp:txXfrm>
    </dsp:sp>
    <dsp:sp modelId="{A3D97363-826A-4A5A-96AC-BCAD28DA5167}">
      <dsp:nvSpPr>
        <dsp:cNvPr id="0" name=""/>
        <dsp:cNvSpPr/>
      </dsp:nvSpPr>
      <dsp:spPr>
        <a:xfrm>
          <a:off x="871296" y="1635"/>
          <a:ext cx="1580577" cy="158057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1A3AE6-F46C-43C7-A515-2CDFC3356623}">
      <dsp:nvSpPr>
        <dsp:cNvPr id="0" name=""/>
        <dsp:cNvSpPr/>
      </dsp:nvSpPr>
      <dsp:spPr>
        <a:xfrm rot="10800000">
          <a:off x="1661585" y="2054027"/>
          <a:ext cx="5027958" cy="1580577"/>
        </a:xfrm>
        <a:prstGeom prst="homePlat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991" tIns="57150" rIns="106680" bIns="57150" numCol="1" spcCol="1270" anchor="ctr" anchorCtr="0">
          <a:noAutofit/>
        </a:bodyPr>
        <a:lstStyle/>
        <a:p>
          <a:pPr lvl="0" algn="ctr" defTabSz="666750">
            <a:lnSpc>
              <a:spcPct val="90000"/>
            </a:lnSpc>
            <a:spcBef>
              <a:spcPct val="0"/>
            </a:spcBef>
            <a:spcAft>
              <a:spcPct val="35000"/>
            </a:spcAft>
          </a:pPr>
          <a:r>
            <a:rPr lang="es-MX" sz="1500" kern="1200" dirty="0" smtClean="0"/>
            <a:t>Cualquier</a:t>
          </a:r>
          <a:r>
            <a:rPr lang="es-MX" sz="1500" kern="1200" baseline="0" dirty="0" smtClean="0"/>
            <a:t> sujeto obligado</a:t>
          </a:r>
          <a:r>
            <a:rPr lang="es-MX" sz="1500" kern="1200" dirty="0" smtClean="0"/>
            <a:t> que decide y determina los fines, medios y demás cuestiones relacionadas con determinado tratamiento de datos personales.</a:t>
          </a:r>
          <a:endParaRPr lang="es-MX" sz="1500" kern="1200" dirty="0"/>
        </a:p>
      </dsp:txBody>
      <dsp:txXfrm rot="10800000">
        <a:off x="2056729" y="2054027"/>
        <a:ext cx="4632814" cy="1580577"/>
      </dsp:txXfrm>
    </dsp:sp>
    <dsp:sp modelId="{AE7F1BD9-0B79-43C6-80F6-8B34A7D9B999}">
      <dsp:nvSpPr>
        <dsp:cNvPr id="0" name=""/>
        <dsp:cNvSpPr/>
      </dsp:nvSpPr>
      <dsp:spPr>
        <a:xfrm>
          <a:off x="871296" y="2054027"/>
          <a:ext cx="1580577" cy="158057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078B91-1179-4BE9-B194-B948BD8D1D9D}">
      <dsp:nvSpPr>
        <dsp:cNvPr id="0" name=""/>
        <dsp:cNvSpPr/>
      </dsp:nvSpPr>
      <dsp:spPr>
        <a:xfrm rot="10800000">
          <a:off x="1661585" y="4106418"/>
          <a:ext cx="5027958" cy="1580577"/>
        </a:xfrm>
        <a:prstGeom prst="homePlat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991" tIns="57150" rIns="106680" bIns="57150" numCol="1" spcCol="1270" anchor="ctr" anchorCtr="0">
          <a:noAutofit/>
        </a:bodyPr>
        <a:lstStyle/>
        <a:p>
          <a:pPr lvl="0" algn="ctr" defTabSz="666750" rtl="0">
            <a:lnSpc>
              <a:spcPct val="90000"/>
            </a:lnSpc>
            <a:spcBef>
              <a:spcPct val="0"/>
            </a:spcBef>
            <a:spcAft>
              <a:spcPct val="35000"/>
            </a:spcAft>
          </a:pPr>
          <a:r>
            <a:rPr lang="es-MX" sz="1500" kern="1200" dirty="0" smtClean="0"/>
            <a:t>La persona física o jurídica, pública</a:t>
          </a:r>
          <a:r>
            <a:rPr lang="es-MX" sz="1500" kern="1200" baseline="0" dirty="0" smtClean="0"/>
            <a:t> o privada, ajena a la organización del responsable, que sola o conjuntamente con otras trate datos personales por cuenta del responsable.</a:t>
          </a:r>
          <a:endParaRPr lang="es-MX" sz="1500" kern="1200" dirty="0"/>
        </a:p>
      </dsp:txBody>
      <dsp:txXfrm rot="10800000">
        <a:off x="2056729" y="4106418"/>
        <a:ext cx="4632814" cy="1580577"/>
      </dsp:txXfrm>
    </dsp:sp>
    <dsp:sp modelId="{A5AEAD55-3C0D-48EC-8B4B-7486F490E272}">
      <dsp:nvSpPr>
        <dsp:cNvPr id="0" name=""/>
        <dsp:cNvSpPr/>
      </dsp:nvSpPr>
      <dsp:spPr>
        <a:xfrm>
          <a:off x="871296" y="4106418"/>
          <a:ext cx="1580577" cy="158057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8FE2F-8617-46FC-9A30-21BA1EEFCC23}">
      <dsp:nvSpPr>
        <dsp:cNvPr id="0" name=""/>
        <dsp:cNvSpPr/>
      </dsp:nvSpPr>
      <dsp:spPr>
        <a:xfrm>
          <a:off x="3701554" y="3031"/>
          <a:ext cx="1183406" cy="1183406"/>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Licitud</a:t>
          </a:r>
          <a:endParaRPr lang="es-MX" sz="1800" kern="1200" dirty="0"/>
        </a:p>
      </dsp:txBody>
      <dsp:txXfrm>
        <a:off x="3874860" y="176337"/>
        <a:ext cx="836794" cy="836794"/>
      </dsp:txXfrm>
    </dsp:sp>
    <dsp:sp modelId="{FF902E9A-803C-48FC-9938-E7A4408E6D77}">
      <dsp:nvSpPr>
        <dsp:cNvPr id="0" name=""/>
        <dsp:cNvSpPr/>
      </dsp:nvSpPr>
      <dsp:spPr>
        <a:xfrm rot="807790">
          <a:off x="4979108" y="593117"/>
          <a:ext cx="283134" cy="39939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4980275" y="663109"/>
        <a:ext cx="198194" cy="239639"/>
      </dsp:txXfrm>
    </dsp:sp>
    <dsp:sp modelId="{454AF25E-284A-4F25-80B8-EBD696D590CD}">
      <dsp:nvSpPr>
        <dsp:cNvPr id="0" name=""/>
        <dsp:cNvSpPr/>
      </dsp:nvSpPr>
      <dsp:spPr>
        <a:xfrm>
          <a:off x="5362968" y="216018"/>
          <a:ext cx="1736507" cy="1685325"/>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Finalidad</a:t>
          </a:r>
          <a:endParaRPr lang="es-MX" sz="700" kern="1200" dirty="0"/>
        </a:p>
      </dsp:txBody>
      <dsp:txXfrm>
        <a:off x="5617274" y="462828"/>
        <a:ext cx="1227895" cy="1191705"/>
      </dsp:txXfrm>
    </dsp:sp>
    <dsp:sp modelId="{6F0920A8-C415-4055-AAC0-922C14691CB4}">
      <dsp:nvSpPr>
        <dsp:cNvPr id="0" name=""/>
        <dsp:cNvSpPr/>
      </dsp:nvSpPr>
      <dsp:spPr>
        <a:xfrm rot="4119639">
          <a:off x="6504411" y="1823673"/>
          <a:ext cx="207383" cy="39939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6524199" y="1874578"/>
        <a:ext cx="145168" cy="239639"/>
      </dsp:txXfrm>
    </dsp:sp>
    <dsp:sp modelId="{26679243-8E2A-4820-8F7A-D39DD8CC2789}">
      <dsp:nvSpPr>
        <dsp:cNvPr id="0" name=""/>
        <dsp:cNvSpPr/>
      </dsp:nvSpPr>
      <dsp:spPr>
        <a:xfrm>
          <a:off x="6192617" y="2160239"/>
          <a:ext cx="1528677" cy="1512169"/>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Lealtad</a:t>
          </a:r>
          <a:endParaRPr lang="es-MX" sz="2000" kern="1200" dirty="0"/>
        </a:p>
      </dsp:txBody>
      <dsp:txXfrm>
        <a:off x="6416487" y="2381691"/>
        <a:ext cx="1080937" cy="1069265"/>
      </dsp:txXfrm>
    </dsp:sp>
    <dsp:sp modelId="{EFAF13E4-8400-4D1A-93F1-FC71514D23D6}">
      <dsp:nvSpPr>
        <dsp:cNvPr id="0" name=""/>
        <dsp:cNvSpPr/>
      </dsp:nvSpPr>
      <dsp:spPr>
        <a:xfrm rot="6657390">
          <a:off x="6568143" y="3545578"/>
          <a:ext cx="142658" cy="39939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rot="10800000">
        <a:off x="6597195" y="3605475"/>
        <a:ext cx="99861" cy="239639"/>
      </dsp:txXfrm>
    </dsp:sp>
    <dsp:sp modelId="{4187362E-8374-40C2-BE65-1D837380B742}">
      <dsp:nvSpPr>
        <dsp:cNvPr id="0" name=""/>
        <dsp:cNvSpPr/>
      </dsp:nvSpPr>
      <dsp:spPr>
        <a:xfrm>
          <a:off x="5184498" y="3816417"/>
          <a:ext cx="2099671" cy="1973366"/>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t>Consentimiento </a:t>
          </a:r>
          <a:endParaRPr lang="es-MX" sz="2400" kern="1200" dirty="0"/>
        </a:p>
      </dsp:txBody>
      <dsp:txXfrm>
        <a:off x="5491988" y="4105410"/>
        <a:ext cx="1484691" cy="1395380"/>
      </dsp:txXfrm>
    </dsp:sp>
    <dsp:sp modelId="{BA9A93CD-6D86-413D-86BB-7344F85E7A99}">
      <dsp:nvSpPr>
        <dsp:cNvPr id="0" name=""/>
        <dsp:cNvSpPr/>
      </dsp:nvSpPr>
      <dsp:spPr>
        <a:xfrm rot="10042431">
          <a:off x="4954016" y="4869367"/>
          <a:ext cx="185997" cy="39939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rot="10800000">
        <a:off x="5009140" y="4943148"/>
        <a:ext cx="130198" cy="239639"/>
      </dsp:txXfrm>
    </dsp:sp>
    <dsp:sp modelId="{1A21A937-92E9-46A9-99E9-3FB4EFA3189E}">
      <dsp:nvSpPr>
        <dsp:cNvPr id="0" name=""/>
        <dsp:cNvSpPr/>
      </dsp:nvSpPr>
      <dsp:spPr>
        <a:xfrm>
          <a:off x="3701554" y="4646210"/>
          <a:ext cx="1183406" cy="1183406"/>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Calidad</a:t>
          </a:r>
          <a:endParaRPr lang="es-MX" sz="1600" kern="1200" dirty="0"/>
        </a:p>
      </dsp:txBody>
      <dsp:txXfrm>
        <a:off x="3874860" y="4819516"/>
        <a:ext cx="836794" cy="836794"/>
      </dsp:txXfrm>
    </dsp:sp>
    <dsp:sp modelId="{4D2FB784-2699-4759-A0F1-6DD4FA44A668}">
      <dsp:nvSpPr>
        <dsp:cNvPr id="0" name=""/>
        <dsp:cNvSpPr/>
      </dsp:nvSpPr>
      <dsp:spPr>
        <a:xfrm rot="11163893">
          <a:off x="3274181" y="4946164"/>
          <a:ext cx="305456" cy="39939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rot="10800000">
        <a:off x="3365562" y="5030885"/>
        <a:ext cx="213819" cy="239639"/>
      </dsp:txXfrm>
    </dsp:sp>
    <dsp:sp modelId="{A75BCA77-9D28-4DD1-8DB5-0A5FAEB46C3D}">
      <dsp:nvSpPr>
        <dsp:cNvPr id="0" name=""/>
        <dsp:cNvSpPr/>
      </dsp:nvSpPr>
      <dsp:spPr>
        <a:xfrm>
          <a:off x="1440084" y="4217179"/>
          <a:ext cx="1696910" cy="1615468"/>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Proporcionalidad</a:t>
          </a:r>
          <a:endParaRPr lang="es-MX" sz="1100" kern="1200" dirty="0"/>
        </a:p>
      </dsp:txBody>
      <dsp:txXfrm>
        <a:off x="1688591" y="4453759"/>
        <a:ext cx="1199896" cy="1142308"/>
      </dsp:txXfrm>
    </dsp:sp>
    <dsp:sp modelId="{1DFC8C44-F352-4BB3-881F-0DD1F26A4BCD}">
      <dsp:nvSpPr>
        <dsp:cNvPr id="0" name=""/>
        <dsp:cNvSpPr/>
      </dsp:nvSpPr>
      <dsp:spPr>
        <a:xfrm rot="14265592">
          <a:off x="1710761" y="4022269"/>
          <a:ext cx="142702" cy="39939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rot="10800000">
        <a:off x="1743586" y="4120254"/>
        <a:ext cx="99891" cy="239639"/>
      </dsp:txXfrm>
    </dsp:sp>
    <dsp:sp modelId="{32FF9708-DE4C-41F9-ACD4-342415A095A4}">
      <dsp:nvSpPr>
        <dsp:cNvPr id="0" name=""/>
        <dsp:cNvSpPr/>
      </dsp:nvSpPr>
      <dsp:spPr>
        <a:xfrm>
          <a:off x="19042" y="2160243"/>
          <a:ext cx="2242508" cy="2088239"/>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Información </a:t>
          </a:r>
          <a:endParaRPr lang="es-MX" sz="2000" kern="1200" dirty="0"/>
        </a:p>
      </dsp:txBody>
      <dsp:txXfrm>
        <a:off x="347450" y="2466059"/>
        <a:ext cx="1585692" cy="1476607"/>
      </dsp:txXfrm>
    </dsp:sp>
    <dsp:sp modelId="{2CFB0DEB-BC27-4433-BB3E-3435586E0F4A}">
      <dsp:nvSpPr>
        <dsp:cNvPr id="0" name=""/>
        <dsp:cNvSpPr/>
      </dsp:nvSpPr>
      <dsp:spPr>
        <a:xfrm rot="17708881">
          <a:off x="1564482" y="1862043"/>
          <a:ext cx="224448" cy="39939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1583842" y="1972399"/>
        <a:ext cx="157114" cy="239639"/>
      </dsp:txXfrm>
    </dsp:sp>
    <dsp:sp modelId="{BF27DDC8-918F-48A4-BA1D-2AC24BB9990D}">
      <dsp:nvSpPr>
        <dsp:cNvPr id="0" name=""/>
        <dsp:cNvSpPr/>
      </dsp:nvSpPr>
      <dsp:spPr>
        <a:xfrm>
          <a:off x="1236484" y="173166"/>
          <a:ext cx="1822221" cy="1771051"/>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Responsabilidad </a:t>
          </a:r>
          <a:endParaRPr lang="es-MX" sz="2000" kern="1200" dirty="0"/>
        </a:p>
      </dsp:txBody>
      <dsp:txXfrm>
        <a:off x="1503342" y="432530"/>
        <a:ext cx="1288505" cy="1252323"/>
      </dsp:txXfrm>
    </dsp:sp>
    <dsp:sp modelId="{D131B9E0-9CE0-4240-995F-0861B79EE12E}">
      <dsp:nvSpPr>
        <dsp:cNvPr id="0" name=""/>
        <dsp:cNvSpPr/>
      </dsp:nvSpPr>
      <dsp:spPr>
        <a:xfrm rot="20867924">
          <a:off x="3181960" y="595585"/>
          <a:ext cx="367621" cy="39939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3183206" y="687119"/>
        <a:ext cx="257335" cy="239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CE624-9AC0-4365-8BEB-FBF22FDD8A86}">
      <dsp:nvSpPr>
        <dsp:cNvPr id="0" name=""/>
        <dsp:cNvSpPr/>
      </dsp:nvSpPr>
      <dsp:spPr>
        <a:xfrm>
          <a:off x="1079019" y="2007"/>
          <a:ext cx="5982293" cy="543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s-MX" sz="2100" kern="1200" dirty="0" smtClean="0"/>
            <a:t>1.-</a:t>
          </a:r>
          <a:endParaRPr lang="es-MX" sz="2100" kern="1200" dirty="0"/>
        </a:p>
      </dsp:txBody>
      <dsp:txXfrm>
        <a:off x="1079019" y="2007"/>
        <a:ext cx="5982293" cy="543844"/>
      </dsp:txXfrm>
    </dsp:sp>
    <dsp:sp modelId="{83878097-D8BA-4CD2-9638-D6CC054A9565}">
      <dsp:nvSpPr>
        <dsp:cNvPr id="0" name=""/>
        <dsp:cNvSpPr/>
      </dsp:nvSpPr>
      <dsp:spPr>
        <a:xfrm>
          <a:off x="1079019" y="545852"/>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9356DB-2B85-40A8-80E1-348FDAD303FC}">
      <dsp:nvSpPr>
        <dsp:cNvPr id="0" name=""/>
        <dsp:cNvSpPr/>
      </dsp:nvSpPr>
      <dsp:spPr>
        <a:xfrm>
          <a:off x="1919863" y="545852"/>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A338D-05B9-4C37-A153-7F9AEB81FA46}">
      <dsp:nvSpPr>
        <dsp:cNvPr id="0" name=""/>
        <dsp:cNvSpPr/>
      </dsp:nvSpPr>
      <dsp:spPr>
        <a:xfrm>
          <a:off x="2761372" y="545852"/>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C5851-4699-4AA1-BE2B-57663B8F05A1}">
      <dsp:nvSpPr>
        <dsp:cNvPr id="0" name=""/>
        <dsp:cNvSpPr/>
      </dsp:nvSpPr>
      <dsp:spPr>
        <a:xfrm>
          <a:off x="3602217" y="545852"/>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7D8D68-2A33-45B3-AF73-E7646AD04E91}">
      <dsp:nvSpPr>
        <dsp:cNvPr id="0" name=""/>
        <dsp:cNvSpPr/>
      </dsp:nvSpPr>
      <dsp:spPr>
        <a:xfrm>
          <a:off x="4443726" y="545852"/>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B11CF-06C0-4608-A45C-E26C05FBEE57}">
      <dsp:nvSpPr>
        <dsp:cNvPr id="0" name=""/>
        <dsp:cNvSpPr/>
      </dsp:nvSpPr>
      <dsp:spPr>
        <a:xfrm>
          <a:off x="5284571" y="545852"/>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AC71F-98CB-435F-896B-FC24B7DAB326}">
      <dsp:nvSpPr>
        <dsp:cNvPr id="0" name=""/>
        <dsp:cNvSpPr/>
      </dsp:nvSpPr>
      <dsp:spPr>
        <a:xfrm>
          <a:off x="6126080" y="545852"/>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2E835-3ADA-43CD-A90C-EFCCABBD805E}">
      <dsp:nvSpPr>
        <dsp:cNvPr id="0" name=""/>
        <dsp:cNvSpPr/>
      </dsp:nvSpPr>
      <dsp:spPr>
        <a:xfrm>
          <a:off x="1079019" y="656635"/>
          <a:ext cx="6060062" cy="886265"/>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s-MX" sz="1800" b="1" kern="1200"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Cada responsable deberá informar al Instituto sobre la creación, modificación o supresión de sus sistemas de datos personales;</a:t>
          </a:r>
          <a:endParaRPr lang="es-MX" sz="1800" b="1" kern="1200" dirty="0"/>
        </a:p>
      </dsp:txBody>
      <dsp:txXfrm>
        <a:off x="1079019" y="656635"/>
        <a:ext cx="6060062" cy="886265"/>
      </dsp:txXfrm>
    </dsp:sp>
    <dsp:sp modelId="{B03B878A-355F-4064-988E-44A8AA544F28}">
      <dsp:nvSpPr>
        <dsp:cNvPr id="0" name=""/>
        <dsp:cNvSpPr/>
      </dsp:nvSpPr>
      <dsp:spPr>
        <a:xfrm>
          <a:off x="1079019" y="1739344"/>
          <a:ext cx="5982293" cy="543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s-MX" sz="2100" kern="1200" smtClean="0"/>
            <a:t>2.</a:t>
          </a:r>
          <a:endParaRPr lang="es-MX" sz="2100" kern="1200" dirty="0"/>
        </a:p>
      </dsp:txBody>
      <dsp:txXfrm>
        <a:off x="1079019" y="1739344"/>
        <a:ext cx="5982293" cy="543844"/>
      </dsp:txXfrm>
    </dsp:sp>
    <dsp:sp modelId="{7AD50CFB-5D41-48C5-B806-FA9125D32A16}">
      <dsp:nvSpPr>
        <dsp:cNvPr id="0" name=""/>
        <dsp:cNvSpPr/>
      </dsp:nvSpPr>
      <dsp:spPr>
        <a:xfrm>
          <a:off x="1079019" y="2490314"/>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5DE07-71BF-45A7-955C-C047058D17BC}">
      <dsp:nvSpPr>
        <dsp:cNvPr id="0" name=""/>
        <dsp:cNvSpPr/>
      </dsp:nvSpPr>
      <dsp:spPr>
        <a:xfrm>
          <a:off x="1919863" y="2490314"/>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FF6A2-BEDA-4B11-815C-BF33A1A8AB42}">
      <dsp:nvSpPr>
        <dsp:cNvPr id="0" name=""/>
        <dsp:cNvSpPr/>
      </dsp:nvSpPr>
      <dsp:spPr>
        <a:xfrm>
          <a:off x="2761372" y="2490314"/>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03AF0-3EC9-454D-8CF5-40759B2D7A15}">
      <dsp:nvSpPr>
        <dsp:cNvPr id="0" name=""/>
        <dsp:cNvSpPr/>
      </dsp:nvSpPr>
      <dsp:spPr>
        <a:xfrm>
          <a:off x="3602217" y="2490314"/>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0D9C5-AB56-4148-BFE7-4365017D95E6}">
      <dsp:nvSpPr>
        <dsp:cNvPr id="0" name=""/>
        <dsp:cNvSpPr/>
      </dsp:nvSpPr>
      <dsp:spPr>
        <a:xfrm>
          <a:off x="4443726" y="2490314"/>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9D11E-6628-4240-9CC8-FA30AE7EC605}">
      <dsp:nvSpPr>
        <dsp:cNvPr id="0" name=""/>
        <dsp:cNvSpPr/>
      </dsp:nvSpPr>
      <dsp:spPr>
        <a:xfrm>
          <a:off x="5284571" y="2490314"/>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3B822-46D1-4FBF-B636-F0D16F111694}">
      <dsp:nvSpPr>
        <dsp:cNvPr id="0" name=""/>
        <dsp:cNvSpPr/>
      </dsp:nvSpPr>
      <dsp:spPr>
        <a:xfrm>
          <a:off x="6126080" y="2490314"/>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F7B1F-F6C4-4E63-A8A0-798B8652F05F}">
      <dsp:nvSpPr>
        <dsp:cNvPr id="0" name=""/>
        <dsp:cNvSpPr/>
      </dsp:nvSpPr>
      <dsp:spPr>
        <a:xfrm>
          <a:off x="1079019" y="2283189"/>
          <a:ext cx="6060062" cy="1522081"/>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s-MX" sz="1800" b="1" kern="1200"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En las disposiciones que se dicten para la supresión de los sistemas de datos personales, se establecerá el destino de los datos contenidos en los mismos o, en su caso, las previsiones que se adopten para su destrucción</a:t>
          </a:r>
          <a:r>
            <a:rPr lang="es-MX" sz="1800" kern="1200"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 </a:t>
          </a:r>
          <a:endParaRPr lang="es-MX" sz="1800" kern="1200" dirty="0"/>
        </a:p>
      </dsp:txBody>
      <dsp:txXfrm>
        <a:off x="1079019" y="2283189"/>
        <a:ext cx="6060062" cy="1522081"/>
      </dsp:txXfrm>
    </dsp:sp>
    <dsp:sp modelId="{CDB69547-DBA6-40F1-8945-8F9CE56F5319}">
      <dsp:nvSpPr>
        <dsp:cNvPr id="0" name=""/>
        <dsp:cNvSpPr/>
      </dsp:nvSpPr>
      <dsp:spPr>
        <a:xfrm>
          <a:off x="1079019" y="3890931"/>
          <a:ext cx="5982293" cy="543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s-MX" sz="2100" kern="1200" dirty="0" smtClean="0"/>
            <a:t>3.</a:t>
          </a:r>
          <a:endParaRPr lang="es-MX" sz="2100" kern="1200" dirty="0"/>
        </a:p>
      </dsp:txBody>
      <dsp:txXfrm>
        <a:off x="1079019" y="3890931"/>
        <a:ext cx="5982293" cy="543844"/>
      </dsp:txXfrm>
    </dsp:sp>
    <dsp:sp modelId="{1B501E88-6CA4-4534-826C-05F7F3CB630A}">
      <dsp:nvSpPr>
        <dsp:cNvPr id="0" name=""/>
        <dsp:cNvSpPr/>
      </dsp:nvSpPr>
      <dsp:spPr>
        <a:xfrm>
          <a:off x="1079019" y="4434775"/>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298FD-EFBD-4D96-AACE-5011FC9664F3}">
      <dsp:nvSpPr>
        <dsp:cNvPr id="0" name=""/>
        <dsp:cNvSpPr/>
      </dsp:nvSpPr>
      <dsp:spPr>
        <a:xfrm>
          <a:off x="1919863" y="4434775"/>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C5033-ECB9-4A25-A93B-6C2A735C755D}">
      <dsp:nvSpPr>
        <dsp:cNvPr id="0" name=""/>
        <dsp:cNvSpPr/>
      </dsp:nvSpPr>
      <dsp:spPr>
        <a:xfrm>
          <a:off x="2761372" y="4434775"/>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C7990-F398-47ED-BF7C-9BDDFF11F943}">
      <dsp:nvSpPr>
        <dsp:cNvPr id="0" name=""/>
        <dsp:cNvSpPr/>
      </dsp:nvSpPr>
      <dsp:spPr>
        <a:xfrm>
          <a:off x="3602217" y="4434775"/>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99129-96B0-4667-AF6D-0EBE19927D94}">
      <dsp:nvSpPr>
        <dsp:cNvPr id="0" name=""/>
        <dsp:cNvSpPr/>
      </dsp:nvSpPr>
      <dsp:spPr>
        <a:xfrm>
          <a:off x="4443726" y="4434775"/>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92B851-123C-4E09-A10A-FCF6ADFC6C2D}">
      <dsp:nvSpPr>
        <dsp:cNvPr id="0" name=""/>
        <dsp:cNvSpPr/>
      </dsp:nvSpPr>
      <dsp:spPr>
        <a:xfrm>
          <a:off x="5284571" y="4434775"/>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82E9D-2061-444E-ADFE-24D93543EBD3}">
      <dsp:nvSpPr>
        <dsp:cNvPr id="0" name=""/>
        <dsp:cNvSpPr/>
      </dsp:nvSpPr>
      <dsp:spPr>
        <a:xfrm>
          <a:off x="6126080" y="4434775"/>
          <a:ext cx="1399856" cy="1107832"/>
        </a:xfrm>
        <a:prstGeom prst="chevron">
          <a:avLst>
            <a:gd name="adj" fmla="val 706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624C3-E3C1-4E85-AD3C-8AABE70CFA38}">
      <dsp:nvSpPr>
        <dsp:cNvPr id="0" name=""/>
        <dsp:cNvSpPr/>
      </dsp:nvSpPr>
      <dsp:spPr>
        <a:xfrm>
          <a:off x="1079019" y="4608510"/>
          <a:ext cx="6060062" cy="886265"/>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s-MX" sz="1800" b="1" kern="1200"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De la destrucción de los datos personales podrán ser excluidos aquellos que, con finalidades estadísticas o históricas, sean previamente sometidos al procedimiento de disociación</a:t>
          </a:r>
          <a:r>
            <a:rPr lang="es-MX" sz="1800" kern="1200"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a:t>
          </a:r>
          <a:endParaRPr lang="es-MX" sz="1800" kern="1200" dirty="0"/>
        </a:p>
      </dsp:txBody>
      <dsp:txXfrm>
        <a:off x="1079019" y="4608510"/>
        <a:ext cx="6060062" cy="8862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E5DC5-7F64-47AD-8B55-9A303497B093}">
      <dsp:nvSpPr>
        <dsp:cNvPr id="0" name=""/>
        <dsp:cNvSpPr/>
      </dsp:nvSpPr>
      <dsp:spPr>
        <a:xfrm>
          <a:off x="617219" y="0"/>
          <a:ext cx="6995160" cy="4525962"/>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FDF8F-71B6-4250-B273-C737CB3191F0}">
      <dsp:nvSpPr>
        <dsp:cNvPr id="0" name=""/>
        <dsp:cNvSpPr/>
      </dsp:nvSpPr>
      <dsp:spPr>
        <a:xfrm>
          <a:off x="8840" y="1357788"/>
          <a:ext cx="2648902" cy="1810384"/>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Establecer y mantener las medidas de seguridad administrativas, físicas y técnicas</a:t>
          </a:r>
          <a:endParaRPr lang="es-MX" sz="1700" kern="1200" dirty="0"/>
        </a:p>
      </dsp:txBody>
      <dsp:txXfrm>
        <a:off x="97216" y="1446164"/>
        <a:ext cx="2472150" cy="1633632"/>
      </dsp:txXfrm>
    </dsp:sp>
    <dsp:sp modelId="{209F8DDD-6512-4D79-A094-F64B47A5BE8C}">
      <dsp:nvSpPr>
        <dsp:cNvPr id="0" name=""/>
        <dsp:cNvSpPr/>
      </dsp:nvSpPr>
      <dsp:spPr>
        <a:xfrm>
          <a:off x="2790348" y="1357788"/>
          <a:ext cx="2648902" cy="1810384"/>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Realizar una serie de actividades interrelacionadas </a:t>
          </a:r>
          <a:endParaRPr lang="es-MX" sz="1700" kern="1200" dirty="0"/>
        </a:p>
      </dsp:txBody>
      <dsp:txXfrm>
        <a:off x="2878724" y="1446164"/>
        <a:ext cx="2472150" cy="1633632"/>
      </dsp:txXfrm>
    </dsp:sp>
    <dsp:sp modelId="{A415CBF5-AA37-4171-8AD7-17DE514F669C}">
      <dsp:nvSpPr>
        <dsp:cNvPr id="0" name=""/>
        <dsp:cNvSpPr/>
      </dsp:nvSpPr>
      <dsp:spPr>
        <a:xfrm>
          <a:off x="5571857" y="1357788"/>
          <a:ext cx="2648902" cy="1810384"/>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Documentar las actividades mediante un sistema de gestión </a:t>
          </a:r>
          <a:endParaRPr lang="es-MX" sz="1700" kern="1200" dirty="0"/>
        </a:p>
      </dsp:txBody>
      <dsp:txXfrm>
        <a:off x="5660233" y="1446164"/>
        <a:ext cx="2472150" cy="16336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92EF7-6659-4FD3-AF2A-F26E82B3A867}">
      <dsp:nvSpPr>
        <dsp:cNvPr id="0" name=""/>
        <dsp:cNvSpPr/>
      </dsp:nvSpPr>
      <dsp:spPr>
        <a:xfrm>
          <a:off x="1433293" y="-130827"/>
          <a:ext cx="5363013" cy="5363013"/>
        </a:xfrm>
        <a:prstGeom prst="circularArrow">
          <a:avLst>
            <a:gd name="adj1" fmla="val 4668"/>
            <a:gd name="adj2" fmla="val 272909"/>
            <a:gd name="adj3" fmla="val 12883245"/>
            <a:gd name="adj4" fmla="val 17995577"/>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FEEF2A-39F2-4F03-AE79-F37E52C36BDF}">
      <dsp:nvSpPr>
        <dsp:cNvPr id="0" name=""/>
        <dsp:cNvSpPr/>
      </dsp:nvSpPr>
      <dsp:spPr>
        <a:xfrm>
          <a:off x="2352749" y="1608"/>
          <a:ext cx="3524101" cy="176205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Planeación, diagnóstico y diseño </a:t>
          </a:r>
          <a:endParaRPr lang="es-MX" sz="2600" kern="1200" dirty="0"/>
        </a:p>
      </dsp:txBody>
      <dsp:txXfrm>
        <a:off x="2438765" y="87624"/>
        <a:ext cx="3352069" cy="1590018"/>
      </dsp:txXfrm>
    </dsp:sp>
    <dsp:sp modelId="{AB65443B-1A24-4C0B-A792-E8E136C82AC8}">
      <dsp:nvSpPr>
        <dsp:cNvPr id="0" name=""/>
        <dsp:cNvSpPr/>
      </dsp:nvSpPr>
      <dsp:spPr>
        <a:xfrm>
          <a:off x="4278427" y="1927286"/>
          <a:ext cx="3524101" cy="176205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Implementación </a:t>
          </a:r>
          <a:endParaRPr lang="es-MX" sz="2600" kern="1200" dirty="0"/>
        </a:p>
      </dsp:txBody>
      <dsp:txXfrm>
        <a:off x="4364443" y="2013302"/>
        <a:ext cx="3352069" cy="1590018"/>
      </dsp:txXfrm>
    </dsp:sp>
    <dsp:sp modelId="{45FB2135-1001-4325-8390-1B8638AC1595}">
      <dsp:nvSpPr>
        <dsp:cNvPr id="0" name=""/>
        <dsp:cNvSpPr/>
      </dsp:nvSpPr>
      <dsp:spPr>
        <a:xfrm>
          <a:off x="2352749" y="3852964"/>
          <a:ext cx="3524101" cy="176205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Monitoreo </a:t>
          </a:r>
          <a:endParaRPr lang="es-MX" sz="2600" kern="1200" dirty="0"/>
        </a:p>
      </dsp:txBody>
      <dsp:txXfrm>
        <a:off x="2438765" y="3938980"/>
        <a:ext cx="3352069" cy="1590018"/>
      </dsp:txXfrm>
    </dsp:sp>
    <dsp:sp modelId="{6D1E3297-4238-416C-9377-EF4A2F6522E8}">
      <dsp:nvSpPr>
        <dsp:cNvPr id="0" name=""/>
        <dsp:cNvSpPr/>
      </dsp:nvSpPr>
      <dsp:spPr>
        <a:xfrm>
          <a:off x="427071" y="1927286"/>
          <a:ext cx="3524101" cy="1762050"/>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Mejora continua y retroalimentación </a:t>
          </a:r>
          <a:endParaRPr lang="es-MX" sz="2400" kern="1200" dirty="0"/>
        </a:p>
      </dsp:txBody>
      <dsp:txXfrm>
        <a:off x="513087" y="2013302"/>
        <a:ext cx="3352069" cy="15900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369528-C63C-4A20-9676-6B5202C75590}" type="datetimeFigureOut">
              <a:rPr lang="es-MX" smtClean="0"/>
              <a:pPr/>
              <a:t>27/08/2018</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0424C-F9FD-40A1-86BA-1C1F0B555723}" type="slidenum">
              <a:rPr lang="es-MX" smtClean="0"/>
              <a:pPr/>
              <a:t>‹Nº›</a:t>
            </a:fld>
            <a:endParaRPr lang="es-MX"/>
          </a:p>
        </p:txBody>
      </p:sp>
    </p:spTree>
    <p:extLst>
      <p:ext uri="{BB962C8B-B14F-4D97-AF65-F5344CB8AC3E}">
        <p14:creationId xmlns:p14="http://schemas.microsoft.com/office/powerpoint/2010/main" val="1455093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FF3B3-990B-43DC-9961-761BCB7F52E8}" type="datetimeFigureOut">
              <a:rPr lang="es-ES" smtClean="0"/>
              <a:pPr/>
              <a:t>27/08/2018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FAC84-9149-48A3-A692-C3251E86E2B2}" type="slidenum">
              <a:rPr lang="es-ES" smtClean="0"/>
              <a:pPr/>
              <a:t>‹Nº›</a:t>
            </a:fld>
            <a:endParaRPr lang="es-ES"/>
          </a:p>
        </p:txBody>
      </p:sp>
    </p:spTree>
    <p:extLst>
      <p:ext uri="{BB962C8B-B14F-4D97-AF65-F5344CB8AC3E}">
        <p14:creationId xmlns:p14="http://schemas.microsoft.com/office/powerpoint/2010/main" val="323246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t>1</a:t>
            </a:fld>
            <a:endParaRPr lang="es-ES"/>
          </a:p>
        </p:txBody>
      </p:sp>
    </p:spTree>
    <p:extLst>
      <p:ext uri="{BB962C8B-B14F-4D97-AF65-F5344CB8AC3E}">
        <p14:creationId xmlns:p14="http://schemas.microsoft.com/office/powerpoint/2010/main" val="269820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t>60</a:t>
            </a:fld>
            <a:endParaRPr lang="es-ES"/>
          </a:p>
        </p:txBody>
      </p:sp>
    </p:spTree>
    <p:extLst>
      <p:ext uri="{BB962C8B-B14F-4D97-AF65-F5344CB8AC3E}">
        <p14:creationId xmlns:p14="http://schemas.microsoft.com/office/powerpoint/2010/main" val="115589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2</a:t>
            </a:fld>
            <a:endParaRPr lang="es-ES"/>
          </a:p>
        </p:txBody>
      </p:sp>
    </p:spTree>
    <p:extLst>
      <p:ext uri="{BB962C8B-B14F-4D97-AF65-F5344CB8AC3E}">
        <p14:creationId xmlns:p14="http://schemas.microsoft.com/office/powerpoint/2010/main" val="290130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pPr/>
              <a:t>13</a:t>
            </a:fld>
            <a:endParaRPr lang="es-MX" dirty="0"/>
          </a:p>
        </p:txBody>
      </p:sp>
    </p:spTree>
    <p:extLst>
      <p:ext uri="{BB962C8B-B14F-4D97-AF65-F5344CB8AC3E}">
        <p14:creationId xmlns:p14="http://schemas.microsoft.com/office/powerpoint/2010/main" val="187789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sz="1200" b="0" i="0" u="none" strike="noStrike"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9F5FAC84-9149-48A3-A692-C3251E86E2B2}" type="slidenum">
              <a:rPr lang="es-ES" smtClean="0"/>
              <a:pPr/>
              <a:t>49</a:t>
            </a:fld>
            <a:endParaRPr lang="es-ES"/>
          </a:p>
        </p:txBody>
      </p:sp>
    </p:spTree>
    <p:extLst>
      <p:ext uri="{BB962C8B-B14F-4D97-AF65-F5344CB8AC3E}">
        <p14:creationId xmlns:p14="http://schemas.microsoft.com/office/powerpoint/2010/main" val="246417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sz="1200" b="0" i="0" u="none" strike="noStrike"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9F5FAC84-9149-48A3-A692-C3251E86E2B2}" type="slidenum">
              <a:rPr lang="es-ES" smtClean="0"/>
              <a:pPr/>
              <a:t>50</a:t>
            </a:fld>
            <a:endParaRPr lang="es-ES"/>
          </a:p>
        </p:txBody>
      </p:sp>
    </p:spTree>
    <p:extLst>
      <p:ext uri="{BB962C8B-B14F-4D97-AF65-F5344CB8AC3E}">
        <p14:creationId xmlns:p14="http://schemas.microsoft.com/office/powerpoint/2010/main" val="79016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F5FAC84-9149-48A3-A692-C3251E86E2B2}" type="slidenum">
              <a:rPr lang="es-ES" smtClean="0"/>
              <a:pPr/>
              <a:t>51</a:t>
            </a:fld>
            <a:endParaRPr lang="es-ES"/>
          </a:p>
        </p:txBody>
      </p:sp>
    </p:spTree>
    <p:extLst>
      <p:ext uri="{BB962C8B-B14F-4D97-AF65-F5344CB8AC3E}">
        <p14:creationId xmlns:p14="http://schemas.microsoft.com/office/powerpoint/2010/main" val="93398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F5FAC84-9149-48A3-A692-C3251E86E2B2}" type="slidenum">
              <a:rPr lang="es-ES" smtClean="0"/>
              <a:pPr/>
              <a:t>52</a:t>
            </a:fld>
            <a:endParaRPr lang="es-ES"/>
          </a:p>
        </p:txBody>
      </p:sp>
    </p:spTree>
    <p:extLst>
      <p:ext uri="{BB962C8B-B14F-4D97-AF65-F5344CB8AC3E}">
        <p14:creationId xmlns:p14="http://schemas.microsoft.com/office/powerpoint/2010/main" val="77240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F5FAC84-9149-48A3-A692-C3251E86E2B2}" type="slidenum">
              <a:rPr lang="es-ES" smtClean="0"/>
              <a:pPr/>
              <a:t>53</a:t>
            </a:fld>
            <a:endParaRPr lang="es-ES"/>
          </a:p>
        </p:txBody>
      </p:sp>
    </p:spTree>
    <p:extLst>
      <p:ext uri="{BB962C8B-B14F-4D97-AF65-F5344CB8AC3E}">
        <p14:creationId xmlns:p14="http://schemas.microsoft.com/office/powerpoint/2010/main" val="110674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F5FAC84-9149-48A3-A692-C3251E86E2B2}" type="slidenum">
              <a:rPr lang="es-ES" smtClean="0"/>
              <a:pPr/>
              <a:t>54</a:t>
            </a:fld>
            <a:endParaRPr lang="es-ES"/>
          </a:p>
        </p:txBody>
      </p:sp>
    </p:spTree>
    <p:extLst>
      <p:ext uri="{BB962C8B-B14F-4D97-AF65-F5344CB8AC3E}">
        <p14:creationId xmlns:p14="http://schemas.microsoft.com/office/powerpoint/2010/main" val="1106743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D0D58E45-4859-4109-8A1B-38C441111C2E}" type="datetimeFigureOut">
              <a:rPr lang="es-MX" smtClean="0"/>
              <a:pPr/>
              <a:t>27/08/2018</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0879AA1-DE5E-4B59-B6A9-FB96C61AACC5}" type="slidenum">
              <a:rPr lang="es-MX" smtClean="0"/>
              <a:pPr/>
              <a:t>‹Nº›</a:t>
            </a:fld>
            <a:endParaRPr lang="es-MX"/>
          </a:p>
        </p:txBody>
      </p:sp>
      <p:pic>
        <p:nvPicPr>
          <p:cNvPr id="14" name="Imagen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171784" y="3146668"/>
            <a:ext cx="6858001" cy="5646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755576" y="1481328"/>
            <a:ext cx="8229600" cy="4525963"/>
          </a:xfrm>
          <a:prstGeom prst="rect">
            <a:avLst/>
          </a:prstGeom>
        </p:spPr>
        <p:txBody>
          <a:bodyPr/>
          <a:lstStyle>
            <a:lvl1pPr marL="109728" indent="0" algn="just">
              <a:buNone/>
              <a:defRPr kumimoji="0" lang="es-ES" sz="2700" kern="1200" dirty="0" smtClean="0">
                <a:solidFill>
                  <a:schemeClr val="tx1"/>
                </a:solidFill>
                <a:latin typeface="Arial Narrow" panose="020B0606020202030204" pitchFamily="34" charset="0"/>
                <a:ea typeface="+mn-ea"/>
                <a:cs typeface="+mn-cs"/>
              </a:defRPr>
            </a:lvl1pPr>
            <a:lvl2pPr marL="393192" indent="0">
              <a:buNone/>
              <a:defRPr kumimoji="0" lang="es-ES" sz="2700" kern="1200" dirty="0" smtClean="0">
                <a:solidFill>
                  <a:srgbClr val="AE9F66"/>
                </a:solidFill>
                <a:latin typeface="Arial Narrow" panose="020B0606020202030204" pitchFamily="34" charset="0"/>
                <a:ea typeface="+mn-ea"/>
                <a:cs typeface="+mn-cs"/>
              </a:defRPr>
            </a:lvl2pPr>
            <a:lvl3pPr>
              <a:defRPr kumimoji="0" lang="es-ES" sz="2700" kern="1200" dirty="0" smtClean="0">
                <a:solidFill>
                  <a:srgbClr val="AE9F66"/>
                </a:solidFill>
                <a:latin typeface="Arial Narrow" panose="020B0606020202030204" pitchFamily="34" charset="0"/>
                <a:ea typeface="+mn-ea"/>
                <a:cs typeface="+mn-cs"/>
              </a:defRPr>
            </a:lvl3pPr>
            <a:lvl4pPr>
              <a:defRPr>
                <a:latin typeface="Arial Narrow" panose="020B0606020202030204" pitchFamily="34" charset="0"/>
              </a:defRPr>
            </a:lvl4pPr>
            <a:lvl5pPr>
              <a:defRPr>
                <a:latin typeface="Arial Narrow" panose="020B0606020202030204" pitchFamily="34" charset="0"/>
              </a:defRPr>
            </a:lvl5pPr>
            <a:extLst/>
          </a:lstStyle>
          <a:p>
            <a:pPr lvl="0" eaLnBrk="1" latinLnBrk="0" hangingPunct="1"/>
            <a:r>
              <a:rPr lang="es-ES" dirty="0" smtClean="0"/>
              <a:t>Subtítulo</a:t>
            </a:r>
          </a:p>
        </p:txBody>
      </p:sp>
      <p:sp>
        <p:nvSpPr>
          <p:cNvPr id="4" name="3 Marcador de fecha"/>
          <p:cNvSpPr>
            <a:spLocks noGrp="1"/>
          </p:cNvSpPr>
          <p:nvPr>
            <p:ph type="dt" sz="half" idx="10"/>
          </p:nvPr>
        </p:nvSpPr>
        <p:spPr/>
        <p:txBody>
          <a:bodyPr/>
          <a:lstStyle>
            <a:extLst/>
          </a:lstStyle>
          <a:p>
            <a:fld id="{D0D58E45-4859-4109-8A1B-38C441111C2E}" type="datetimeFigureOut">
              <a:rPr lang="es-MX" smtClean="0"/>
              <a:pPr/>
              <a:t>27/08/2018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0879AA1-DE5E-4B59-B6A9-FB96C61AACC5}" type="slidenum">
              <a:rPr lang="es-MX" smtClean="0"/>
              <a:pPr/>
              <a:t>‹Nº›</a:t>
            </a:fld>
            <a:endParaRPr lang="es-MX"/>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05" y="5877272"/>
            <a:ext cx="396239" cy="787018"/>
          </a:xfrm>
          <a:prstGeom prst="rect">
            <a:avLst/>
          </a:prstGeom>
        </p:spPr>
      </p:pic>
      <p:sp>
        <p:nvSpPr>
          <p:cNvPr id="9" name="16 Subtítulo"/>
          <p:cNvSpPr>
            <a:spLocks noGrp="1"/>
          </p:cNvSpPr>
          <p:nvPr>
            <p:ph type="subTitle" idx="13" hasCustomPrompt="1"/>
          </p:nvPr>
        </p:nvSpPr>
        <p:spPr>
          <a:xfrm>
            <a:off x="755576" y="141064"/>
            <a:ext cx="8229600" cy="1199704"/>
          </a:xfrm>
          <a:prstGeom prst="rect">
            <a:avLst/>
          </a:prstGeom>
        </p:spPr>
        <p:txBody>
          <a:bodyPr lIns="45720" rIns="45720"/>
          <a:lstStyle>
            <a:lvl1pPr marL="0" marR="64008" indent="0" algn="l">
              <a:buNone/>
              <a:defRPr kumimoji="0" lang="en-US" sz="3500" b="1" kern="1200" dirty="0">
                <a:solidFill>
                  <a:srgbClr val="594228"/>
                </a:solidFill>
                <a:latin typeface="Arial Narrow" panose="020B0606020202030204" pitchFamily="34" charset="0"/>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dirty="0" smtClean="0"/>
              <a:t>Título del tema</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244910" y="5530"/>
            <a:ext cx="7886700" cy="921062"/>
          </a:xfrm>
          <a:prstGeom prst="rect">
            <a:avLst/>
          </a:prstGeom>
        </p:spPr>
        <p:txBody>
          <a:bodyPr/>
          <a:lstStyle>
            <a:lvl1pPr>
              <a:defRPr>
                <a:solidFill>
                  <a:schemeClr val="bg1"/>
                </a:solidFill>
              </a:defRPr>
            </a:lvl1pPr>
          </a:lstStyle>
          <a:p>
            <a:r>
              <a:rPr lang="es-ES"/>
              <a:t>Haga clic para modificar el estilo de título del patrón</a:t>
            </a:r>
            <a:endParaRPr lang="es-MX"/>
          </a:p>
        </p:txBody>
      </p:sp>
      <p:sp>
        <p:nvSpPr>
          <p:cNvPr id="3" name="Marcador de fecha 2"/>
          <p:cNvSpPr>
            <a:spLocks noGrp="1"/>
          </p:cNvSpPr>
          <p:nvPr>
            <p:ph type="dt" sz="half" idx="10"/>
          </p:nvPr>
        </p:nvSpPr>
        <p:spPr>
          <a:xfrm>
            <a:off x="628650" y="6356351"/>
            <a:ext cx="2057400" cy="365125"/>
          </a:xfrm>
          <a:prstGeom prst="rect">
            <a:avLst/>
          </a:prstGeom>
        </p:spPr>
        <p:txBody>
          <a:bodyPr/>
          <a:lstStyle/>
          <a:p>
            <a:fld id="{47E8B1B7-8B54-4B28-90D2-57B222E4E4EE}" type="datetime1">
              <a:rPr lang="es-MX" smtClean="0"/>
              <a:t>27/08/2018</a:t>
            </a:fld>
            <a:endParaRPr lang="es-MX"/>
          </a:p>
        </p:txBody>
      </p:sp>
      <p:sp>
        <p:nvSpPr>
          <p:cNvPr id="4" name="Marcador de pie de página 3"/>
          <p:cNvSpPr>
            <a:spLocks noGrp="1"/>
          </p:cNvSpPr>
          <p:nvPr>
            <p:ph type="ftr" sz="quarter" idx="11"/>
          </p:nvPr>
        </p:nvSpPr>
        <p:spPr>
          <a:xfrm>
            <a:off x="3028950" y="6356351"/>
            <a:ext cx="3086100" cy="365125"/>
          </a:xfrm>
          <a:prstGeom prst="rect">
            <a:avLst/>
          </a:prstGeom>
        </p:spPr>
        <p:txBody>
          <a:bodyPr/>
          <a:lstStyle/>
          <a:p>
            <a:endParaRPr lang="es-MX"/>
          </a:p>
        </p:txBody>
      </p:sp>
      <p:sp>
        <p:nvSpPr>
          <p:cNvPr id="5" name="Marcador de número de diapositiva 4"/>
          <p:cNvSpPr>
            <a:spLocks noGrp="1"/>
          </p:cNvSpPr>
          <p:nvPr>
            <p:ph type="sldNum" sz="quarter" idx="12"/>
          </p:nvPr>
        </p:nvSpPr>
        <p:spPr>
          <a:xfrm>
            <a:off x="6457950" y="6356351"/>
            <a:ext cx="20574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307851244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2_Diapositiva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BBD87FFC-D189-4340-8645-F0304649CA51}" type="datetime1">
              <a:rPr lang="es-MX" smtClean="0"/>
              <a:t>27/08/2018</a:t>
            </a:fld>
            <a:endParaRPr lang="es-MX"/>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385593915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0D58E45-4859-4109-8A1B-38C441111C2E}" type="datetimeFigureOut">
              <a:rPr lang="es-MX" smtClean="0"/>
              <a:pPr/>
              <a:t>27/08/2018</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879AA1-DE5E-4B59-B6A9-FB96C61AACC5}" type="slidenum">
              <a:rPr lang="es-MX" smtClean="0"/>
              <a:pPr/>
              <a:t>‹Nº›</a:t>
            </a:fld>
            <a:endParaRPr lang="es-MX"/>
          </a:p>
        </p:txBody>
      </p:sp>
      <p:pic>
        <p:nvPicPr>
          <p:cNvPr id="16" name="Imagen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5400000">
            <a:off x="-2746429" y="2721313"/>
            <a:ext cx="6007293" cy="56466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g"/><Relationship Id="rId7"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1.jpg"/><Relationship Id="rId10" Type="http://schemas.openxmlformats.org/officeDocument/2006/relationships/image" Target="../media/image21.png"/><Relationship Id="rId4" Type="http://schemas.openxmlformats.org/officeDocument/2006/relationships/image" Target="../media/image17.jpeg"/><Relationship Id="rId9"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832" y="404664"/>
            <a:ext cx="1146336" cy="2276872"/>
          </a:xfrm>
          <a:prstGeom prst="rect">
            <a:avLst/>
          </a:prstGeom>
        </p:spPr>
      </p:pic>
      <p:sp>
        <p:nvSpPr>
          <p:cNvPr id="5" name="16 Subtítulo"/>
          <p:cNvSpPr txBox="1">
            <a:spLocks/>
          </p:cNvSpPr>
          <p:nvPr/>
        </p:nvSpPr>
        <p:spPr>
          <a:xfrm>
            <a:off x="978401" y="3501008"/>
            <a:ext cx="7772400" cy="2198196"/>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L="0" marR="64008"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S" sz="4000" b="1" kern="1200" dirty="0" smtClean="0">
                <a:solidFill>
                  <a:srgbClr val="594228"/>
                </a:solidFill>
                <a:latin typeface="Arial Narrow" panose="020B0606020202030204" pitchFamily="34" charset="0"/>
                <a:ea typeface="+mn-ea"/>
                <a:cs typeface="+mn-cs"/>
              </a:rPr>
              <a:t>Taller de Obligaciones en materia de Protección de Datos Personales </a:t>
            </a:r>
            <a:endParaRPr kumimoji="0" lang="en-US" sz="4000" b="1" kern="1200" dirty="0" smtClean="0">
              <a:solidFill>
                <a:srgbClr val="594228"/>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794176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930508793"/>
              </p:ext>
            </p:extLst>
          </p:nvPr>
        </p:nvGraphicFramePr>
        <p:xfrm>
          <a:off x="755650" y="836712"/>
          <a:ext cx="82296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3"/>
          </p:nvPr>
        </p:nvSpPr>
        <p:spPr/>
        <p:txBody>
          <a:bodyPr/>
          <a:lstStyle/>
          <a:p>
            <a:pPr algn="ctr"/>
            <a:r>
              <a:rPr lang="es-MX" dirty="0" smtClean="0"/>
              <a:t>Principios y Deberes </a:t>
            </a:r>
            <a:endParaRPr lang="es-MX" dirty="0"/>
          </a:p>
        </p:txBody>
      </p:sp>
      <p:sp>
        <p:nvSpPr>
          <p:cNvPr id="7" name="CuadroTexto 6"/>
          <p:cNvSpPr txBox="1"/>
          <p:nvPr/>
        </p:nvSpPr>
        <p:spPr>
          <a:xfrm>
            <a:off x="3322204" y="3068960"/>
            <a:ext cx="3554052" cy="1077218"/>
          </a:xfrm>
          <a:prstGeom prst="rect">
            <a:avLst/>
          </a:prstGeom>
          <a:noFill/>
        </p:spPr>
        <p:txBody>
          <a:bodyPr wrap="square" rtlCol="0">
            <a:spAutoFit/>
          </a:bodyPr>
          <a:lstStyle/>
          <a:p>
            <a:pPr algn="ctr"/>
            <a:r>
              <a:rPr lang="es-MX" sz="3200" b="1" dirty="0" smtClean="0">
                <a:solidFill>
                  <a:srgbClr val="008080"/>
                </a:solidFill>
              </a:rPr>
              <a:t>Seguridad </a:t>
            </a:r>
          </a:p>
          <a:p>
            <a:pPr algn="ctr"/>
            <a:r>
              <a:rPr lang="es-MX" sz="3200" b="1" dirty="0" smtClean="0">
                <a:solidFill>
                  <a:srgbClr val="008080"/>
                </a:solidFill>
              </a:rPr>
              <a:t>Confidencialidad </a:t>
            </a:r>
            <a:endParaRPr lang="es-MX" sz="3200" b="1" dirty="0">
              <a:solidFill>
                <a:srgbClr val="008080"/>
              </a:solidFill>
            </a:endParaRPr>
          </a:p>
        </p:txBody>
      </p:sp>
    </p:spTree>
    <p:extLst>
      <p:ext uri="{BB962C8B-B14F-4D97-AF65-F5344CB8AC3E}">
        <p14:creationId xmlns:p14="http://schemas.microsoft.com/office/powerpoint/2010/main" val="1592678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3"/>
          </p:nvPr>
        </p:nvSpPr>
        <p:spPr>
          <a:xfrm>
            <a:off x="684064" y="767735"/>
            <a:ext cx="7776864" cy="5589240"/>
          </a:xfrm>
        </p:spPr>
        <p:txBody>
          <a:bodyPr/>
          <a:lstStyle/>
          <a:p>
            <a:pPr marL="342900" indent="-342900" algn="just">
              <a:buFont typeface="Wingdings" panose="05000000000000000000" pitchFamily="2" charset="2"/>
              <a:buChar char="v"/>
            </a:pPr>
            <a:r>
              <a:rPr lang="es-MX" sz="2600" dirty="0" smtClean="0"/>
              <a:t>Coordinar, supervisar y realizar </a:t>
            </a:r>
            <a:r>
              <a:rPr lang="es-MX" sz="2600" b="0" dirty="0" smtClean="0"/>
              <a:t>las acciones necesarias para garantizar la PDP. </a:t>
            </a:r>
          </a:p>
          <a:p>
            <a:pPr marL="342900" indent="-342900" algn="just">
              <a:buFont typeface="Wingdings" panose="05000000000000000000" pitchFamily="2" charset="2"/>
              <a:buChar char="v"/>
            </a:pPr>
            <a:r>
              <a:rPr lang="es-MX" sz="2600" b="0" dirty="0" smtClean="0"/>
              <a:t>Incluir procedimientos para asegurar mayor eficiencia para el </a:t>
            </a:r>
            <a:r>
              <a:rPr lang="es-MX" sz="2600" dirty="0" smtClean="0"/>
              <a:t>ejercicio de los derechos ARCO</a:t>
            </a:r>
          </a:p>
          <a:p>
            <a:pPr marL="342900" indent="-342900" algn="just">
              <a:buFont typeface="Wingdings" panose="05000000000000000000" pitchFamily="2" charset="2"/>
              <a:buChar char="v"/>
            </a:pPr>
            <a:r>
              <a:rPr lang="es-MX" sz="2600" b="0" dirty="0" smtClean="0"/>
              <a:t>Establecer y supervisar la </a:t>
            </a:r>
            <a:r>
              <a:rPr lang="es-MX" sz="2600" dirty="0" smtClean="0"/>
              <a:t>aplicación de criterios específicos</a:t>
            </a:r>
          </a:p>
          <a:p>
            <a:pPr marL="342900" indent="-342900" algn="just">
              <a:buFont typeface="Wingdings" panose="05000000000000000000" pitchFamily="2" charset="2"/>
              <a:buChar char="v"/>
            </a:pPr>
            <a:r>
              <a:rPr lang="es-MX" sz="2600" b="0" dirty="0" smtClean="0"/>
              <a:t>Supervisar el cumplimiento de las </a:t>
            </a:r>
            <a:r>
              <a:rPr lang="es-MX" sz="2600" dirty="0" smtClean="0"/>
              <a:t>medidas controles y acciones previstas en el documento de seguridad. </a:t>
            </a:r>
          </a:p>
          <a:p>
            <a:pPr marL="342900" indent="-342900" algn="just">
              <a:buFont typeface="Wingdings" panose="05000000000000000000" pitchFamily="2" charset="2"/>
              <a:buChar char="v"/>
            </a:pPr>
            <a:r>
              <a:rPr lang="es-MX" sz="2600" b="0" dirty="0" smtClean="0"/>
              <a:t>Dar seguimiento a las </a:t>
            </a:r>
            <a:r>
              <a:rPr lang="es-MX" sz="2600" dirty="0" smtClean="0"/>
              <a:t>resoluciones</a:t>
            </a:r>
          </a:p>
          <a:p>
            <a:pPr marL="342900" indent="-342900" algn="just">
              <a:buFont typeface="Wingdings" panose="05000000000000000000" pitchFamily="2" charset="2"/>
              <a:buChar char="v"/>
            </a:pPr>
            <a:r>
              <a:rPr lang="es-MX" sz="2600" b="0" dirty="0" smtClean="0"/>
              <a:t>Establecer programas de capacitación para los </a:t>
            </a:r>
            <a:r>
              <a:rPr lang="es-MX" sz="2600" dirty="0" smtClean="0"/>
              <a:t>servidores públicos</a:t>
            </a:r>
          </a:p>
          <a:p>
            <a:pPr marL="342900" indent="-342900" algn="just">
              <a:buFont typeface="Wingdings" panose="05000000000000000000" pitchFamily="2" charset="2"/>
              <a:buChar char="v"/>
            </a:pPr>
            <a:r>
              <a:rPr lang="es-MX" sz="2600" b="0" dirty="0" smtClean="0"/>
              <a:t>Dar </a:t>
            </a:r>
            <a:r>
              <a:rPr lang="es-MX" sz="2600" dirty="0" smtClean="0"/>
              <a:t>vista al </a:t>
            </a:r>
            <a:r>
              <a:rPr lang="es-MX" sz="2600" dirty="0"/>
              <a:t>Órgano </a:t>
            </a:r>
            <a:r>
              <a:rPr lang="es-MX" sz="2600" dirty="0" smtClean="0"/>
              <a:t>Interno </a:t>
            </a:r>
            <a:r>
              <a:rPr lang="es-MX" sz="2600" dirty="0"/>
              <a:t>de Control </a:t>
            </a:r>
            <a:r>
              <a:rPr lang="es-MX" sz="2600" b="0" dirty="0" smtClean="0"/>
              <a:t>ante la presunción de irregularidades respecto al tratamiento de los datos personales</a:t>
            </a:r>
            <a:endParaRPr lang="es-MX" sz="2600" dirty="0" smtClean="0"/>
          </a:p>
          <a:p>
            <a:endParaRPr lang="es-MX" dirty="0" smtClean="0"/>
          </a:p>
        </p:txBody>
      </p:sp>
      <p:sp>
        <p:nvSpPr>
          <p:cNvPr id="4" name="3 Rectángulo"/>
          <p:cNvSpPr/>
          <p:nvPr/>
        </p:nvSpPr>
        <p:spPr>
          <a:xfrm>
            <a:off x="971600" y="188640"/>
            <a:ext cx="7488832" cy="584775"/>
          </a:xfrm>
          <a:prstGeom prst="rect">
            <a:avLst/>
          </a:prstGeom>
        </p:spPr>
        <p:txBody>
          <a:bodyPr wrap="square">
            <a:spAutoFit/>
          </a:bodyPr>
          <a:lstStyle/>
          <a:p>
            <a:pPr algn="ctr"/>
            <a:r>
              <a:rPr lang="es-MX" sz="3200" b="1" dirty="0" smtClean="0">
                <a:solidFill>
                  <a:schemeClr val="bg2">
                    <a:lumMod val="25000"/>
                  </a:schemeClr>
                </a:solidFill>
                <a:latin typeface="Arial Narrow" panose="020B0606020202030204" pitchFamily="34" charset="0"/>
              </a:rPr>
              <a:t>Comité de Transparencia</a:t>
            </a:r>
            <a:endParaRPr lang="es-MX" sz="3200" b="1" dirty="0">
              <a:solidFill>
                <a:schemeClr val="bg2">
                  <a:lumMod val="25000"/>
                </a:schemeClr>
              </a:solidFill>
            </a:endParaRPr>
          </a:p>
        </p:txBody>
      </p:sp>
    </p:spTree>
    <p:extLst>
      <p:ext uri="{BB962C8B-B14F-4D97-AF65-F5344CB8AC3E}">
        <p14:creationId xmlns:p14="http://schemas.microsoft.com/office/powerpoint/2010/main" val="312497631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342634"/>
            <a:ext cx="9008924" cy="286232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6000" b="1" dirty="0" smtClean="0">
                <a:ln/>
                <a:solidFill>
                  <a:schemeClr val="accent3"/>
                </a:solidFill>
              </a:rPr>
              <a:t>Aviso de Privacidad y</a:t>
            </a:r>
          </a:p>
          <a:p>
            <a:pPr algn="ctr"/>
            <a:r>
              <a:rPr lang="es-ES" sz="6000" b="1" dirty="0" smtClean="0">
                <a:ln/>
                <a:solidFill>
                  <a:schemeClr val="accent3"/>
                </a:solidFill>
              </a:rPr>
              <a:t>Sistemas de Datos Personales </a:t>
            </a:r>
            <a:endParaRPr lang="es-ES" sz="6000" b="1" dirty="0">
              <a:ln/>
              <a:solidFill>
                <a:schemeClr val="accent3"/>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068960"/>
            <a:ext cx="2550229" cy="2024244"/>
          </a:xfrm>
          <a:prstGeom prst="rect">
            <a:avLst/>
          </a:prstGeo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t="3416" b="14508"/>
          <a:stretch/>
        </p:blipFill>
        <p:spPr>
          <a:xfrm>
            <a:off x="4527951" y="3933056"/>
            <a:ext cx="3962400" cy="2664296"/>
          </a:xfrm>
          <a:prstGeom prst="rect">
            <a:avLst/>
          </a:prstGeom>
        </p:spPr>
      </p:pic>
    </p:spTree>
    <p:extLst>
      <p:ext uri="{BB962C8B-B14F-4D97-AF65-F5344CB8AC3E}">
        <p14:creationId xmlns:p14="http://schemas.microsoft.com/office/powerpoint/2010/main" val="2519978876"/>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0E2F99C-B5C2-45EA-BEAF-E898FDD661AC}" type="slidenum">
              <a:rPr lang="es-MX" smtClean="0"/>
              <a:pPr/>
              <a:t>13</a:t>
            </a:fld>
            <a:endParaRPr lang="es-MX"/>
          </a:p>
        </p:txBody>
      </p:sp>
      <p:sp>
        <p:nvSpPr>
          <p:cNvPr id="2" name="Título 1"/>
          <p:cNvSpPr>
            <a:spLocks noGrp="1"/>
          </p:cNvSpPr>
          <p:nvPr>
            <p:ph type="title" idx="4294967295"/>
          </p:nvPr>
        </p:nvSpPr>
        <p:spPr>
          <a:xfrm>
            <a:off x="861764" y="362173"/>
            <a:ext cx="7886700" cy="690563"/>
          </a:xfrm>
          <a:prstGeom prst="rect">
            <a:avLst/>
          </a:prstGeom>
        </p:spPr>
        <p:txBody>
          <a:bodyPr>
            <a:noAutofit/>
          </a:bodyPr>
          <a:lstStyle/>
          <a:p>
            <a:pPr algn="ctr"/>
            <a:r>
              <a:rPr lang="es-MX" sz="4000" dirty="0" smtClean="0">
                <a:solidFill>
                  <a:schemeClr val="bg2">
                    <a:lumMod val="25000"/>
                  </a:schemeClr>
                </a:solidFill>
                <a:effectLst/>
                <a:latin typeface="Arial Narrow" panose="020B0606020202030204" pitchFamily="34" charset="0"/>
              </a:rPr>
              <a:t>Aviso de Privacidad ¿Qué es?</a:t>
            </a:r>
            <a:endParaRPr lang="es-MX" sz="4000" dirty="0">
              <a:solidFill>
                <a:schemeClr val="bg2">
                  <a:lumMod val="25000"/>
                </a:schemeClr>
              </a:solidFill>
              <a:effectLst/>
            </a:endParaRPr>
          </a:p>
        </p:txBody>
      </p:sp>
      <p:sp>
        <p:nvSpPr>
          <p:cNvPr id="8" name="7 CuadroTexto"/>
          <p:cNvSpPr txBox="1"/>
          <p:nvPr/>
        </p:nvSpPr>
        <p:spPr>
          <a:xfrm>
            <a:off x="827584" y="1556792"/>
            <a:ext cx="4176464" cy="3416320"/>
          </a:xfrm>
          <a:prstGeom prst="rect">
            <a:avLst/>
          </a:prstGeom>
          <a:noFill/>
        </p:spPr>
        <p:txBody>
          <a:bodyPr wrap="square" rtlCol="0">
            <a:spAutoFit/>
          </a:bodyPr>
          <a:lstStyle/>
          <a:p>
            <a:pPr algn="just"/>
            <a:r>
              <a:rPr lang="es-MX" sz="2400" dirty="0" smtClean="0">
                <a:solidFill>
                  <a:srgbClr val="655B35"/>
                </a:solidFill>
              </a:rPr>
              <a:t>Documento a disposición del titular de forma física, electrónica o en cualquier formato generado a partir de que se recaban los datos personales con la finalidad de informar el tratamiento de los mismos.</a:t>
            </a:r>
            <a:endParaRPr lang="es-MX" sz="2400" dirty="0">
              <a:solidFill>
                <a:srgbClr val="655B35"/>
              </a:solidFill>
            </a:endParaRPr>
          </a:p>
        </p:txBody>
      </p:sp>
      <p:pic>
        <p:nvPicPr>
          <p:cNvPr id="7170" name="Picture 2" descr="C:\Users\Raúl Pérez\Desktop\avisodeprivacid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329504"/>
            <a:ext cx="3380925"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53499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36662" y="467032"/>
            <a:ext cx="7886700" cy="690563"/>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sz="3200" dirty="0" smtClean="0">
                <a:solidFill>
                  <a:schemeClr val="bg2">
                    <a:lumMod val="25000"/>
                  </a:schemeClr>
                </a:solidFill>
                <a:effectLst/>
                <a:latin typeface="Arial Narrow" panose="020B0606020202030204" pitchFamily="34" charset="0"/>
              </a:rPr>
              <a:t>Aviso de Privacidad Integral deberá incorporar:</a:t>
            </a:r>
            <a:endParaRPr lang="es-MX" sz="3200" dirty="0">
              <a:solidFill>
                <a:schemeClr val="bg2">
                  <a:lumMod val="25000"/>
                </a:schemeClr>
              </a:solidFill>
              <a:effectLst/>
            </a:endParaRPr>
          </a:p>
        </p:txBody>
      </p:sp>
      <p:sp>
        <p:nvSpPr>
          <p:cNvPr id="5" name="4 CuadroTexto"/>
          <p:cNvSpPr txBox="1"/>
          <p:nvPr/>
        </p:nvSpPr>
        <p:spPr>
          <a:xfrm>
            <a:off x="1331640" y="2521951"/>
            <a:ext cx="6696744" cy="430887"/>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1" dirty="0" smtClean="0">
                <a:latin typeface="Arial" panose="020B0604020202020204" pitchFamily="34" charset="0"/>
                <a:cs typeface="Arial" panose="020B0604020202020204" pitchFamily="34" charset="0"/>
              </a:rPr>
              <a:t>II. </a:t>
            </a:r>
            <a:r>
              <a:rPr lang="es-MX" sz="2200" b="1" dirty="0">
                <a:latin typeface="Arial" panose="020B0604020202020204" pitchFamily="34" charset="0"/>
                <a:cs typeface="Arial" panose="020B0604020202020204" pitchFamily="34" charset="0"/>
              </a:rPr>
              <a:t>El domicilio del responsable;</a:t>
            </a:r>
          </a:p>
        </p:txBody>
      </p:sp>
      <p:sp>
        <p:nvSpPr>
          <p:cNvPr id="6" name="5 CuadroTexto"/>
          <p:cNvSpPr txBox="1"/>
          <p:nvPr/>
        </p:nvSpPr>
        <p:spPr>
          <a:xfrm>
            <a:off x="1354512" y="5013176"/>
            <a:ext cx="6698126" cy="1107996"/>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200" b="1" dirty="0" smtClean="0">
                <a:latin typeface="Arial" panose="020B0604020202020204" pitchFamily="34" charset="0"/>
                <a:cs typeface="Arial" panose="020B0604020202020204" pitchFamily="34" charset="0"/>
              </a:rPr>
              <a:t>IV. </a:t>
            </a:r>
            <a:r>
              <a:rPr lang="es-MX" sz="2200" b="1" dirty="0">
                <a:latin typeface="Arial" panose="020B0604020202020204" pitchFamily="34" charset="0"/>
                <a:cs typeface="Arial" panose="020B0604020202020204" pitchFamily="34" charset="0"/>
              </a:rPr>
              <a:t>Los datos personales que serán sometidos a tratamiento, identificando aquéllos que son sensibles</a:t>
            </a:r>
            <a:r>
              <a:rPr lang="es-MX" sz="2200" b="1" dirty="0" smtClean="0">
                <a:latin typeface="Arial" panose="020B0604020202020204" pitchFamily="34" charset="0"/>
                <a:cs typeface="Arial" panose="020B0604020202020204" pitchFamily="34" charset="0"/>
              </a:rPr>
              <a:t>;</a:t>
            </a:r>
            <a:endParaRPr lang="es-MX" sz="2200" b="1" dirty="0">
              <a:latin typeface="Arial" panose="020B0604020202020204" pitchFamily="34" charset="0"/>
              <a:cs typeface="Arial" panose="020B0604020202020204" pitchFamily="34" charset="0"/>
            </a:endParaRPr>
          </a:p>
        </p:txBody>
      </p:sp>
      <p:sp>
        <p:nvSpPr>
          <p:cNvPr id="8" name="4 CuadroTexto"/>
          <p:cNvSpPr txBox="1"/>
          <p:nvPr/>
        </p:nvSpPr>
        <p:spPr>
          <a:xfrm>
            <a:off x="1330520" y="1756876"/>
            <a:ext cx="6696744" cy="430887"/>
          </a:xfrm>
          <a:prstGeom prst="rect">
            <a:avLst/>
          </a:prstGeom>
          <a:solidFill>
            <a:schemeClr val="accent5">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1" dirty="0">
                <a:latin typeface="Arial" panose="020B0604020202020204" pitchFamily="34" charset="0"/>
                <a:cs typeface="Arial" panose="020B0604020202020204" pitchFamily="34" charset="0"/>
              </a:rPr>
              <a:t>I. La denominación del responsable</a:t>
            </a:r>
            <a:r>
              <a:rPr lang="es-MX" sz="2200" b="1" dirty="0"/>
              <a:t>;</a:t>
            </a:r>
          </a:p>
        </p:txBody>
      </p:sp>
      <p:sp>
        <p:nvSpPr>
          <p:cNvPr id="9" name="5 CuadroTexto"/>
          <p:cNvSpPr txBox="1"/>
          <p:nvPr/>
        </p:nvSpPr>
        <p:spPr>
          <a:xfrm>
            <a:off x="1354512" y="3284984"/>
            <a:ext cx="6698126" cy="1446550"/>
          </a:xfrm>
          <a:prstGeom prst="rect">
            <a:avLst/>
          </a:prstGeom>
          <a:solidFill>
            <a:schemeClr val="accent5">
              <a:lumMod val="40000"/>
              <a:lumOff val="60000"/>
            </a:schemeClr>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200" b="1" dirty="0" smtClean="0">
                <a:latin typeface="Arial" panose="020B0604020202020204" pitchFamily="34" charset="0"/>
                <a:cs typeface="Arial" panose="020B0604020202020204" pitchFamily="34" charset="0"/>
              </a:rPr>
              <a:t>III</a:t>
            </a:r>
            <a:r>
              <a:rPr lang="es-MX" sz="2200" dirty="0" smtClean="0">
                <a:latin typeface="Arial" panose="020B0604020202020204" pitchFamily="34" charset="0"/>
                <a:cs typeface="Arial" panose="020B0604020202020204" pitchFamily="34" charset="0"/>
              </a:rPr>
              <a:t>. </a:t>
            </a:r>
            <a:r>
              <a:rPr lang="es-MX" sz="2200" b="1" dirty="0" smtClean="0">
                <a:latin typeface="Arial" panose="020B0604020202020204" pitchFamily="34" charset="0"/>
                <a:cs typeface="Arial" panose="020B0604020202020204" pitchFamily="34" charset="0"/>
              </a:rPr>
              <a:t>Las </a:t>
            </a:r>
            <a:r>
              <a:rPr lang="es-MX" sz="2200" b="1" dirty="0">
                <a:latin typeface="Arial" panose="020B0604020202020204" pitchFamily="34" charset="0"/>
                <a:cs typeface="Arial" panose="020B0604020202020204" pitchFamily="34" charset="0"/>
              </a:rPr>
              <a:t>finalidades del tratamiento para las </a:t>
            </a:r>
            <a:r>
              <a:rPr lang="es-MX" sz="2200" b="1" dirty="0" smtClean="0">
                <a:latin typeface="Arial" panose="020B0604020202020204" pitchFamily="34" charset="0"/>
                <a:cs typeface="Arial" panose="020B0604020202020204" pitchFamily="34" charset="0"/>
              </a:rPr>
              <a:t>cuales se </a:t>
            </a:r>
            <a:r>
              <a:rPr lang="es-MX" sz="2200" b="1" dirty="0">
                <a:latin typeface="Arial" panose="020B0604020202020204" pitchFamily="34" charset="0"/>
                <a:cs typeface="Arial" panose="020B0604020202020204" pitchFamily="34" charset="0"/>
              </a:rPr>
              <a:t>obtienen los datos personales, </a:t>
            </a:r>
            <a:r>
              <a:rPr lang="es-MX" sz="2200" b="1" dirty="0" smtClean="0">
                <a:latin typeface="Arial" panose="020B0604020202020204" pitchFamily="34" charset="0"/>
                <a:cs typeface="Arial" panose="020B0604020202020204" pitchFamily="34" charset="0"/>
              </a:rPr>
              <a:t>distinguiendo aquéllas que </a:t>
            </a:r>
            <a:r>
              <a:rPr lang="es-MX" sz="2200" b="1" dirty="0">
                <a:latin typeface="Arial" panose="020B0604020202020204" pitchFamily="34" charset="0"/>
                <a:cs typeface="Arial" panose="020B0604020202020204" pitchFamily="34" charset="0"/>
              </a:rPr>
              <a:t>requieran el consentimiento del titular;</a:t>
            </a:r>
          </a:p>
        </p:txBody>
      </p:sp>
    </p:spTree>
    <p:extLst>
      <p:ext uri="{BB962C8B-B14F-4D97-AF65-F5344CB8AC3E}">
        <p14:creationId xmlns:p14="http://schemas.microsoft.com/office/powerpoint/2010/main" val="57726028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p:cNvSpPr txBox="1"/>
          <p:nvPr/>
        </p:nvSpPr>
        <p:spPr>
          <a:xfrm>
            <a:off x="1403648" y="3501008"/>
            <a:ext cx="6696744" cy="3139321"/>
          </a:xfrm>
          <a:prstGeom prst="rect">
            <a:avLst/>
          </a:prstGeom>
          <a:solidFill>
            <a:schemeClr val="accent5">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200" b="1" dirty="0" smtClean="0">
                <a:latin typeface="Arial" panose="020B0604020202020204" pitchFamily="34" charset="0"/>
                <a:cs typeface="Arial" panose="020B0604020202020204" pitchFamily="34" charset="0"/>
              </a:rPr>
              <a:t>VI</a:t>
            </a:r>
            <a:r>
              <a:rPr lang="es-MX" sz="2200" dirty="0" smtClean="0">
                <a:latin typeface="Arial" panose="020B0604020202020204" pitchFamily="34" charset="0"/>
                <a:cs typeface="Arial" panose="020B0604020202020204" pitchFamily="34" charset="0"/>
              </a:rPr>
              <a:t>. </a:t>
            </a:r>
            <a:r>
              <a:rPr lang="es-MX" sz="2200" b="1" dirty="0">
                <a:latin typeface="Arial" panose="020B0604020202020204" pitchFamily="34" charset="0"/>
                <a:cs typeface="Arial" panose="020B0604020202020204" pitchFamily="34" charset="0"/>
              </a:rPr>
              <a:t>Cuando se realicen transferencias de datos personales que requieran consentimiento, se deberá informar: </a:t>
            </a:r>
            <a:endParaRPr lang="es-MX" sz="2200" b="1" dirty="0" smtClean="0">
              <a:latin typeface="Arial" panose="020B0604020202020204" pitchFamily="34" charset="0"/>
              <a:cs typeface="Arial" panose="020B0604020202020204" pitchFamily="34" charset="0"/>
            </a:endParaRPr>
          </a:p>
          <a:p>
            <a:pPr marL="342900" indent="-342900" algn="just">
              <a:buAutoNum type="alphaLcParenR"/>
            </a:pPr>
            <a:r>
              <a:rPr lang="es-MX" sz="2200" b="1" dirty="0" smtClean="0">
                <a:latin typeface="Arial" panose="020B0604020202020204" pitchFamily="34" charset="0"/>
                <a:cs typeface="Arial" panose="020B0604020202020204" pitchFamily="34" charset="0"/>
              </a:rPr>
              <a:t>Las </a:t>
            </a:r>
            <a:r>
              <a:rPr lang="es-MX" sz="2200" b="1" dirty="0">
                <a:latin typeface="Arial" panose="020B0604020202020204" pitchFamily="34" charset="0"/>
                <a:cs typeface="Arial" panose="020B0604020202020204" pitchFamily="34" charset="0"/>
              </a:rPr>
              <a:t>autoridades, poderes, entidades, órganos y organismos gubernamentales de los tres órdenes de gobierno y las personas físicas o morales a las que se transfieren los datos personales, y </a:t>
            </a:r>
            <a:endParaRPr lang="es-MX" sz="2200" b="1" dirty="0" smtClean="0">
              <a:latin typeface="Arial" panose="020B0604020202020204" pitchFamily="34" charset="0"/>
              <a:cs typeface="Arial" panose="020B0604020202020204" pitchFamily="34" charset="0"/>
            </a:endParaRPr>
          </a:p>
          <a:p>
            <a:pPr algn="just"/>
            <a:r>
              <a:rPr lang="es-MX" sz="2200" b="1" dirty="0" smtClean="0">
                <a:latin typeface="Arial" panose="020B0604020202020204" pitchFamily="34" charset="0"/>
                <a:cs typeface="Arial" panose="020B0604020202020204" pitchFamily="34" charset="0"/>
              </a:rPr>
              <a:t>b</a:t>
            </a:r>
            <a:r>
              <a:rPr lang="es-MX" sz="2200" b="1" dirty="0">
                <a:latin typeface="Arial" panose="020B0604020202020204" pitchFamily="34" charset="0"/>
                <a:cs typeface="Arial" panose="020B0604020202020204" pitchFamily="34" charset="0"/>
              </a:rPr>
              <a:t>) Las finalidades de estas transferencias.</a:t>
            </a:r>
          </a:p>
        </p:txBody>
      </p:sp>
      <p:sp>
        <p:nvSpPr>
          <p:cNvPr id="10" name="6 CuadroTexto"/>
          <p:cNvSpPr txBox="1"/>
          <p:nvPr/>
        </p:nvSpPr>
        <p:spPr>
          <a:xfrm>
            <a:off x="1403648" y="188640"/>
            <a:ext cx="6696744" cy="3139321"/>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200" b="1" dirty="0" smtClean="0">
                <a:latin typeface="Arial" panose="020B0604020202020204" pitchFamily="34" charset="0"/>
                <a:cs typeface="Arial" panose="020B0604020202020204" pitchFamily="34" charset="0"/>
              </a:rPr>
              <a:t>V. </a:t>
            </a:r>
            <a:r>
              <a:rPr lang="es-MX" sz="2200" b="1" dirty="0">
                <a:latin typeface="Arial" panose="020B0604020202020204" pitchFamily="34" charset="0"/>
                <a:cs typeface="Arial" panose="020B0604020202020204" pitchFamily="34" charset="0"/>
              </a:rPr>
              <a:t>El fundamento legal que faculta al responsable para llevar a cabo: </a:t>
            </a:r>
            <a:endParaRPr lang="es-MX" sz="2200" b="1" dirty="0" smtClean="0">
              <a:latin typeface="Arial" panose="020B0604020202020204" pitchFamily="34" charset="0"/>
              <a:cs typeface="Arial" panose="020B0604020202020204" pitchFamily="34" charset="0"/>
            </a:endParaRPr>
          </a:p>
          <a:p>
            <a:pPr marL="342900" indent="-342900" algn="just">
              <a:buAutoNum type="alphaLcParenR"/>
            </a:pPr>
            <a:r>
              <a:rPr lang="es-MX" sz="2200" b="1" dirty="0" smtClean="0">
                <a:latin typeface="Arial" panose="020B0604020202020204" pitchFamily="34" charset="0"/>
                <a:cs typeface="Arial" panose="020B0604020202020204" pitchFamily="34" charset="0"/>
              </a:rPr>
              <a:t>El </a:t>
            </a:r>
            <a:r>
              <a:rPr lang="es-MX" sz="2200" b="1" dirty="0">
                <a:latin typeface="Arial" panose="020B0604020202020204" pitchFamily="34" charset="0"/>
                <a:cs typeface="Arial" panose="020B0604020202020204" pitchFamily="34" charset="0"/>
              </a:rPr>
              <a:t>tratamiento de datos personales, y </a:t>
            </a:r>
            <a:endParaRPr lang="es-MX" sz="2200" b="1" dirty="0" smtClean="0">
              <a:latin typeface="Arial" panose="020B0604020202020204" pitchFamily="34" charset="0"/>
              <a:cs typeface="Arial" panose="020B0604020202020204" pitchFamily="34" charset="0"/>
            </a:endParaRPr>
          </a:p>
          <a:p>
            <a:pPr algn="just"/>
            <a:r>
              <a:rPr lang="es-MX" sz="2200" b="1" dirty="0" smtClean="0">
                <a:latin typeface="Arial" panose="020B0604020202020204" pitchFamily="34" charset="0"/>
                <a:cs typeface="Arial" panose="020B0604020202020204" pitchFamily="34" charset="0"/>
              </a:rPr>
              <a:t>b</a:t>
            </a:r>
            <a:r>
              <a:rPr lang="es-MX" sz="2200" b="1" dirty="0">
                <a:latin typeface="Arial" panose="020B0604020202020204" pitchFamily="34" charset="0"/>
                <a:cs typeface="Arial" panose="020B0604020202020204" pitchFamily="34" charset="0"/>
              </a:rPr>
              <a:t>) </a:t>
            </a:r>
            <a:r>
              <a:rPr lang="es-MX" sz="2200" b="1" dirty="0" smtClean="0">
                <a:latin typeface="Arial" panose="020B0604020202020204" pitchFamily="34" charset="0"/>
                <a:cs typeface="Arial" panose="020B0604020202020204" pitchFamily="34" charset="0"/>
              </a:rPr>
              <a:t>Las </a:t>
            </a:r>
            <a:r>
              <a:rPr lang="es-MX" sz="2200" b="1" dirty="0">
                <a:latin typeface="Arial" panose="020B0604020202020204" pitchFamily="34" charset="0"/>
                <a:cs typeface="Arial" panose="020B0604020202020204" pitchFamily="34" charset="0"/>
              </a:rPr>
              <a:t>transferencias de datos personales que, en su caso, efectúe con autoridades, poderes, entidades, órganos y organismos gubernamentales de los tres órdenes de gobierno y las personas físicas o morales de carácter privado; </a:t>
            </a:r>
          </a:p>
        </p:txBody>
      </p:sp>
    </p:spTree>
    <p:extLst>
      <p:ext uri="{BB962C8B-B14F-4D97-AF65-F5344CB8AC3E}">
        <p14:creationId xmlns:p14="http://schemas.microsoft.com/office/powerpoint/2010/main" val="1060576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CuadroTexto"/>
          <p:cNvSpPr txBox="1"/>
          <p:nvPr/>
        </p:nvSpPr>
        <p:spPr>
          <a:xfrm>
            <a:off x="1403648" y="2576826"/>
            <a:ext cx="6710519" cy="769441"/>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1" dirty="0" smtClean="0">
                <a:latin typeface="Arial" panose="020B0604020202020204" pitchFamily="34" charset="0"/>
                <a:cs typeface="Arial" panose="020B0604020202020204" pitchFamily="34" charset="0"/>
              </a:rPr>
              <a:t>VIII. </a:t>
            </a:r>
            <a:r>
              <a:rPr lang="es-MX" sz="2200" b="1" dirty="0">
                <a:latin typeface="Arial" panose="020B0604020202020204" pitchFamily="34" charset="0"/>
                <a:cs typeface="Arial" panose="020B0604020202020204" pitchFamily="34" charset="0"/>
              </a:rPr>
              <a:t>Los mecanismos, medios y procedimientos disponibles para ejercer los derechos ARCO;</a:t>
            </a:r>
          </a:p>
        </p:txBody>
      </p:sp>
      <p:sp>
        <p:nvSpPr>
          <p:cNvPr id="5" name="1 CuadroTexto"/>
          <p:cNvSpPr txBox="1"/>
          <p:nvPr/>
        </p:nvSpPr>
        <p:spPr>
          <a:xfrm>
            <a:off x="1403648" y="3579195"/>
            <a:ext cx="6673661" cy="769441"/>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200" b="1" dirty="0" smtClean="0">
                <a:latin typeface="Arial" panose="020B0604020202020204" pitchFamily="34" charset="0"/>
                <a:cs typeface="Arial" panose="020B0604020202020204" pitchFamily="34" charset="0"/>
              </a:rPr>
              <a:t>IX. </a:t>
            </a:r>
            <a:r>
              <a:rPr lang="es-MX" sz="2200" b="1" dirty="0">
                <a:latin typeface="Arial" panose="020B0604020202020204" pitchFamily="34" charset="0"/>
                <a:cs typeface="Arial" panose="020B0604020202020204" pitchFamily="34" charset="0"/>
              </a:rPr>
              <a:t>El domicilio, teléfono y correo electrónico institucional de la Unidad de Transparencia; y</a:t>
            </a:r>
          </a:p>
        </p:txBody>
      </p:sp>
      <p:sp>
        <p:nvSpPr>
          <p:cNvPr id="6" name="2 CuadroTexto"/>
          <p:cNvSpPr txBox="1"/>
          <p:nvPr/>
        </p:nvSpPr>
        <p:spPr>
          <a:xfrm>
            <a:off x="1403648" y="4581565"/>
            <a:ext cx="6673660" cy="110799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200" b="1" dirty="0">
                <a:latin typeface="Arial" panose="020B0604020202020204" pitchFamily="34" charset="0"/>
                <a:cs typeface="Arial" panose="020B0604020202020204" pitchFamily="34" charset="0"/>
              </a:rPr>
              <a:t>X</a:t>
            </a:r>
            <a:r>
              <a:rPr lang="es-MX" sz="2200" b="1" dirty="0" smtClean="0">
                <a:latin typeface="Arial" panose="020B0604020202020204" pitchFamily="34" charset="0"/>
                <a:cs typeface="Arial" panose="020B0604020202020204" pitchFamily="34" charset="0"/>
              </a:rPr>
              <a:t>. </a:t>
            </a:r>
            <a:r>
              <a:rPr lang="es-MX" sz="2200" b="1" dirty="0">
                <a:latin typeface="Arial" panose="020B0604020202020204" pitchFamily="34" charset="0"/>
                <a:cs typeface="Arial" panose="020B0604020202020204" pitchFamily="34" charset="0"/>
              </a:rPr>
              <a:t>Los medios a través de los cuales el responsable comunicará a los titulares los cambios al aviso de privacidad.</a:t>
            </a:r>
          </a:p>
        </p:txBody>
      </p:sp>
      <p:sp>
        <p:nvSpPr>
          <p:cNvPr id="7" name="7 CuadroTexto"/>
          <p:cNvSpPr txBox="1"/>
          <p:nvPr/>
        </p:nvSpPr>
        <p:spPr>
          <a:xfrm>
            <a:off x="1403648" y="260648"/>
            <a:ext cx="6699080" cy="2123658"/>
          </a:xfrm>
          <a:prstGeom prst="rect">
            <a:avLst/>
          </a:prstGeom>
          <a:solidFill>
            <a:schemeClr val="accent5">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1" dirty="0" smtClean="0">
                <a:latin typeface="Arial" panose="020B0604020202020204" pitchFamily="34" charset="0"/>
                <a:cs typeface="Arial" panose="020B0604020202020204" pitchFamily="34" charset="0"/>
              </a:rPr>
              <a:t>VII</a:t>
            </a:r>
            <a:r>
              <a:rPr lang="es-MX" sz="2200" dirty="0" smtClean="0">
                <a:latin typeface="Arial" panose="020B0604020202020204" pitchFamily="34" charset="0"/>
                <a:cs typeface="Arial" panose="020B0604020202020204" pitchFamily="34" charset="0"/>
              </a:rPr>
              <a:t>. </a:t>
            </a:r>
            <a:r>
              <a:rPr lang="es-MX" sz="2200" b="1" dirty="0">
                <a:latin typeface="Arial" panose="020B0604020202020204" pitchFamily="34" charset="0"/>
                <a:cs typeface="Arial" panose="020B0604020202020204" pitchFamily="34" charset="0"/>
              </a:rPr>
              <a:t>Los mecanismos y medios disponibles para que el titular, en su caso, pueda manifestar su negativa para el tratamiento de sus datos personales para finalidades y transferencias de datos personales que requieren el consentimiento del titular; y</a:t>
            </a:r>
          </a:p>
        </p:txBody>
      </p:sp>
    </p:spTree>
    <p:extLst>
      <p:ext uri="{BB962C8B-B14F-4D97-AF65-F5344CB8AC3E}">
        <p14:creationId xmlns:p14="http://schemas.microsoft.com/office/powerpoint/2010/main" val="3614047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33772" y="332656"/>
            <a:ext cx="7886700" cy="690563"/>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sz="3000" dirty="0" smtClean="0">
                <a:solidFill>
                  <a:srgbClr val="E3AA3B"/>
                </a:solidFill>
                <a:effectLst/>
                <a:latin typeface="Arial Narrow" panose="020B0606020202030204" pitchFamily="34" charset="0"/>
              </a:rPr>
              <a:t>Aviso de Privacidad Simplificado, deberá contener:</a:t>
            </a:r>
            <a:endParaRPr lang="es-MX" sz="3000" dirty="0">
              <a:solidFill>
                <a:srgbClr val="E3AA3B"/>
              </a:solidFill>
              <a:effectLst/>
            </a:endParaRPr>
          </a:p>
        </p:txBody>
      </p:sp>
      <p:sp>
        <p:nvSpPr>
          <p:cNvPr id="5" name="4 CuadroTexto"/>
          <p:cNvSpPr txBox="1"/>
          <p:nvPr/>
        </p:nvSpPr>
        <p:spPr>
          <a:xfrm>
            <a:off x="1402266" y="1150392"/>
            <a:ext cx="6696744" cy="415498"/>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100" b="1" dirty="0">
                <a:latin typeface="Arial" panose="020B0604020202020204" pitchFamily="34" charset="0"/>
                <a:cs typeface="Arial" panose="020B0604020202020204" pitchFamily="34" charset="0"/>
              </a:rPr>
              <a:t>I. La denominación del responsable</a:t>
            </a:r>
            <a:r>
              <a:rPr lang="es-MX" sz="2100" b="1" dirty="0"/>
              <a:t>;</a:t>
            </a:r>
          </a:p>
        </p:txBody>
      </p:sp>
      <p:sp>
        <p:nvSpPr>
          <p:cNvPr id="6" name="5 CuadroTexto"/>
          <p:cNvSpPr txBox="1"/>
          <p:nvPr/>
        </p:nvSpPr>
        <p:spPr>
          <a:xfrm>
            <a:off x="1402266" y="1844824"/>
            <a:ext cx="6698126" cy="1384995"/>
          </a:xfrm>
          <a:prstGeom prst="rect">
            <a:avLst/>
          </a:prstGeom>
          <a:solidFill>
            <a:schemeClr val="accent1">
              <a:lumMod val="20000"/>
              <a:lumOff val="80000"/>
            </a:schemeClr>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100" b="1" dirty="0">
                <a:latin typeface="Arial" panose="020B0604020202020204" pitchFamily="34" charset="0"/>
                <a:cs typeface="Arial" panose="020B0604020202020204" pitchFamily="34" charset="0"/>
              </a:rPr>
              <a:t>II</a:t>
            </a:r>
            <a:r>
              <a:rPr lang="es-MX" sz="2100" dirty="0">
                <a:latin typeface="Arial" panose="020B0604020202020204" pitchFamily="34" charset="0"/>
                <a:cs typeface="Arial" panose="020B0604020202020204" pitchFamily="34" charset="0"/>
              </a:rPr>
              <a:t>. </a:t>
            </a:r>
            <a:r>
              <a:rPr lang="es-MX" sz="2100" b="1" dirty="0">
                <a:latin typeface="Arial" panose="020B0604020202020204" pitchFamily="34" charset="0"/>
                <a:cs typeface="Arial" panose="020B0604020202020204" pitchFamily="34" charset="0"/>
              </a:rPr>
              <a:t>Las finalidades del tratamiento para las cuales </a:t>
            </a:r>
            <a:endParaRPr lang="es-MX" sz="2100" b="1" dirty="0" smtClean="0">
              <a:latin typeface="Arial" panose="020B0604020202020204" pitchFamily="34" charset="0"/>
              <a:cs typeface="Arial" panose="020B0604020202020204" pitchFamily="34" charset="0"/>
            </a:endParaRPr>
          </a:p>
          <a:p>
            <a:pPr algn="just"/>
            <a:r>
              <a:rPr lang="es-MX" sz="2100" b="1" dirty="0" smtClean="0">
                <a:latin typeface="Arial" panose="020B0604020202020204" pitchFamily="34" charset="0"/>
                <a:cs typeface="Arial" panose="020B0604020202020204" pitchFamily="34" charset="0"/>
              </a:rPr>
              <a:t>se </a:t>
            </a:r>
            <a:r>
              <a:rPr lang="es-MX" sz="2100" b="1" dirty="0">
                <a:latin typeface="Arial" panose="020B0604020202020204" pitchFamily="34" charset="0"/>
                <a:cs typeface="Arial" panose="020B0604020202020204" pitchFamily="34" charset="0"/>
              </a:rPr>
              <a:t>obtienen los datos personales, </a:t>
            </a:r>
            <a:r>
              <a:rPr lang="es-MX" sz="2100" b="1" dirty="0" smtClean="0">
                <a:latin typeface="Arial" panose="020B0604020202020204" pitchFamily="34" charset="0"/>
                <a:cs typeface="Arial" panose="020B0604020202020204" pitchFamily="34" charset="0"/>
              </a:rPr>
              <a:t>distinguiendo </a:t>
            </a:r>
          </a:p>
          <a:p>
            <a:pPr algn="just"/>
            <a:r>
              <a:rPr lang="es-MX" sz="2100" b="1" dirty="0" smtClean="0">
                <a:latin typeface="Arial" panose="020B0604020202020204" pitchFamily="34" charset="0"/>
                <a:cs typeface="Arial" panose="020B0604020202020204" pitchFamily="34" charset="0"/>
              </a:rPr>
              <a:t>aquéllas que </a:t>
            </a:r>
            <a:r>
              <a:rPr lang="es-MX" sz="2100" b="1" dirty="0">
                <a:latin typeface="Arial" panose="020B0604020202020204" pitchFamily="34" charset="0"/>
                <a:cs typeface="Arial" panose="020B0604020202020204" pitchFamily="34" charset="0"/>
              </a:rPr>
              <a:t>requieran el consentimiento del titular;</a:t>
            </a:r>
          </a:p>
        </p:txBody>
      </p:sp>
      <p:sp>
        <p:nvSpPr>
          <p:cNvPr id="7" name="6 CuadroTexto"/>
          <p:cNvSpPr txBox="1"/>
          <p:nvPr/>
        </p:nvSpPr>
        <p:spPr>
          <a:xfrm>
            <a:off x="1402266" y="3480177"/>
            <a:ext cx="6696744" cy="3000821"/>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100" b="1" dirty="0">
                <a:latin typeface="Arial" panose="020B0604020202020204" pitchFamily="34" charset="0"/>
                <a:cs typeface="Arial" panose="020B0604020202020204" pitchFamily="34" charset="0"/>
              </a:rPr>
              <a:t>III</a:t>
            </a:r>
            <a:r>
              <a:rPr lang="es-MX" sz="2100" dirty="0">
                <a:latin typeface="Arial" panose="020B0604020202020204" pitchFamily="34" charset="0"/>
                <a:cs typeface="Arial" panose="020B0604020202020204" pitchFamily="34" charset="0"/>
              </a:rPr>
              <a:t>. </a:t>
            </a:r>
            <a:r>
              <a:rPr lang="es-MX" sz="2100" b="1" dirty="0">
                <a:latin typeface="Arial" panose="020B0604020202020204" pitchFamily="34" charset="0"/>
                <a:cs typeface="Arial" panose="020B0604020202020204" pitchFamily="34" charset="0"/>
              </a:rPr>
              <a:t>Cuando se realicen transferencias de datos personales que requieran consentimiento, se deberá informar: </a:t>
            </a:r>
            <a:endParaRPr lang="es-MX" sz="2100" b="1" dirty="0" smtClean="0">
              <a:latin typeface="Arial" panose="020B0604020202020204" pitchFamily="34" charset="0"/>
              <a:cs typeface="Arial" panose="020B0604020202020204" pitchFamily="34" charset="0"/>
            </a:endParaRPr>
          </a:p>
          <a:p>
            <a:pPr marL="342900" indent="-342900" algn="just">
              <a:buAutoNum type="alphaLcParenR"/>
            </a:pPr>
            <a:r>
              <a:rPr lang="es-MX" sz="2100" b="1" dirty="0" smtClean="0">
                <a:latin typeface="Arial" panose="020B0604020202020204" pitchFamily="34" charset="0"/>
                <a:cs typeface="Arial" panose="020B0604020202020204" pitchFamily="34" charset="0"/>
              </a:rPr>
              <a:t>Las </a:t>
            </a:r>
            <a:r>
              <a:rPr lang="es-MX" sz="2100" b="1" dirty="0">
                <a:latin typeface="Arial" panose="020B0604020202020204" pitchFamily="34" charset="0"/>
                <a:cs typeface="Arial" panose="020B0604020202020204" pitchFamily="34" charset="0"/>
              </a:rPr>
              <a:t>autoridades, poderes, entidades, órganos y organismos gubernamentales de los tres órdenes de gobierno y las personas físicas o morales a las que se transfieren los datos personales, y </a:t>
            </a:r>
            <a:endParaRPr lang="es-MX" sz="2100" b="1" dirty="0" smtClean="0">
              <a:latin typeface="Arial" panose="020B0604020202020204" pitchFamily="34" charset="0"/>
              <a:cs typeface="Arial" panose="020B0604020202020204" pitchFamily="34" charset="0"/>
            </a:endParaRPr>
          </a:p>
          <a:p>
            <a:r>
              <a:rPr lang="es-MX" sz="2100" b="1" dirty="0" smtClean="0">
                <a:latin typeface="Arial" panose="020B0604020202020204" pitchFamily="34" charset="0"/>
                <a:cs typeface="Arial" panose="020B0604020202020204" pitchFamily="34" charset="0"/>
              </a:rPr>
              <a:t>b</a:t>
            </a:r>
            <a:r>
              <a:rPr lang="es-MX" sz="2100" b="1" dirty="0">
                <a:latin typeface="Arial" panose="020B0604020202020204" pitchFamily="34" charset="0"/>
                <a:cs typeface="Arial" panose="020B0604020202020204" pitchFamily="34" charset="0"/>
              </a:rPr>
              <a:t>) Las finalidades de estas transferencias.</a:t>
            </a:r>
          </a:p>
        </p:txBody>
      </p:sp>
    </p:spTree>
    <p:extLst>
      <p:ext uri="{BB962C8B-B14F-4D97-AF65-F5344CB8AC3E}">
        <p14:creationId xmlns:p14="http://schemas.microsoft.com/office/powerpoint/2010/main" val="18845147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CuadroTexto"/>
          <p:cNvSpPr txBox="1"/>
          <p:nvPr/>
        </p:nvSpPr>
        <p:spPr>
          <a:xfrm>
            <a:off x="1473320" y="1556792"/>
            <a:ext cx="6699080" cy="2123658"/>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1" dirty="0">
                <a:latin typeface="Arial" panose="020B0604020202020204" pitchFamily="34" charset="0"/>
                <a:cs typeface="Arial" panose="020B0604020202020204" pitchFamily="34" charset="0"/>
              </a:rPr>
              <a:t>IV</a:t>
            </a:r>
            <a:r>
              <a:rPr lang="es-MX" sz="2200" dirty="0">
                <a:latin typeface="Arial" panose="020B0604020202020204" pitchFamily="34" charset="0"/>
                <a:cs typeface="Arial" panose="020B0604020202020204" pitchFamily="34" charset="0"/>
              </a:rPr>
              <a:t>. </a:t>
            </a:r>
            <a:r>
              <a:rPr lang="es-MX" sz="2200" b="1" dirty="0">
                <a:latin typeface="Arial" panose="020B0604020202020204" pitchFamily="34" charset="0"/>
                <a:cs typeface="Arial" panose="020B0604020202020204" pitchFamily="34" charset="0"/>
              </a:rPr>
              <a:t>Los mecanismos y medios disponibles para que el titular, en su caso, pueda manifestar su negativa para el tratamiento de sus datos personales para finalidades y transferencias de datos personales que requieren el consentimiento del titular; y</a:t>
            </a:r>
          </a:p>
        </p:txBody>
      </p:sp>
      <p:sp>
        <p:nvSpPr>
          <p:cNvPr id="5" name="8 CuadroTexto"/>
          <p:cNvSpPr txBox="1"/>
          <p:nvPr/>
        </p:nvSpPr>
        <p:spPr>
          <a:xfrm>
            <a:off x="1475656" y="4005064"/>
            <a:ext cx="6696744" cy="769441"/>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1" dirty="0">
                <a:latin typeface="Arial" panose="020B0604020202020204" pitchFamily="34" charset="0"/>
                <a:cs typeface="Arial" panose="020B0604020202020204" pitchFamily="34" charset="0"/>
              </a:rPr>
              <a:t>V. El sitio donde se podrá consultar el aviso de privacidad integral. </a:t>
            </a:r>
          </a:p>
        </p:txBody>
      </p:sp>
    </p:spTree>
    <p:extLst>
      <p:ext uri="{BB962C8B-B14F-4D97-AF65-F5344CB8AC3E}">
        <p14:creationId xmlns:p14="http://schemas.microsoft.com/office/powerpoint/2010/main" val="1151748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755576" y="692696"/>
            <a:ext cx="8229600" cy="1199704"/>
          </a:xfrm>
        </p:spPr>
        <p:txBody>
          <a:bodyPr/>
          <a:lstStyle/>
          <a:p>
            <a:pPr algn="ctr"/>
            <a:r>
              <a:rPr lang="es-MX" sz="3600" dirty="0">
                <a:solidFill>
                  <a:schemeClr val="tx2">
                    <a:lumMod val="75000"/>
                    <a:lumOff val="25000"/>
                  </a:schemeClr>
                </a:solidFill>
              </a:rPr>
              <a:t>Sistemas de Datos </a:t>
            </a:r>
            <a:r>
              <a:rPr lang="es-MX" sz="3600" dirty="0" smtClean="0">
                <a:solidFill>
                  <a:schemeClr val="tx2">
                    <a:lumMod val="75000"/>
                    <a:lumOff val="25000"/>
                  </a:schemeClr>
                </a:solidFill>
              </a:rPr>
              <a:t>Personales</a:t>
            </a:r>
            <a:endParaRPr lang="es-MX" sz="3600" dirty="0">
              <a:solidFill>
                <a:schemeClr val="tx2">
                  <a:lumMod val="75000"/>
                  <a:lumOff val="25000"/>
                </a:schemeClr>
              </a:solidFill>
            </a:endParaRPr>
          </a:p>
        </p:txBody>
      </p:sp>
      <p:sp>
        <p:nvSpPr>
          <p:cNvPr id="6" name="Rectángulo 5"/>
          <p:cNvSpPr/>
          <p:nvPr/>
        </p:nvSpPr>
        <p:spPr>
          <a:xfrm>
            <a:off x="1007604" y="1772816"/>
            <a:ext cx="7725544" cy="2246769"/>
          </a:xfrm>
          <a:prstGeom prst="rect">
            <a:avLst/>
          </a:prstGeom>
        </p:spPr>
        <p:txBody>
          <a:bodyPr wrap="square">
            <a:spAutoFit/>
          </a:bodyPr>
          <a:lstStyle/>
          <a:p>
            <a:pPr algn="just"/>
            <a:r>
              <a:rPr lang="es-MX" sz="28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Datos personales contenidos en los archivos de un sujeto obligado que puede comprender el tratamiento de una o diversas bases de datos para el cumplimiento de sus funciones.</a:t>
            </a:r>
          </a:p>
        </p:txBody>
      </p:sp>
    </p:spTree>
    <p:extLst>
      <p:ext uri="{BB962C8B-B14F-4D97-AF65-F5344CB8AC3E}">
        <p14:creationId xmlns:p14="http://schemas.microsoft.com/office/powerpoint/2010/main" val="423709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6 Subtítulo"/>
          <p:cNvSpPr txBox="1">
            <a:spLocks/>
          </p:cNvSpPr>
          <p:nvPr/>
        </p:nvSpPr>
        <p:spPr>
          <a:xfrm>
            <a:off x="827584" y="116632"/>
            <a:ext cx="7772400" cy="6336704"/>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defRPr/>
            </a:pPr>
            <a:endParaRPr lang="es-MX" sz="4400" b="1" dirty="0" smtClean="0">
              <a:solidFill>
                <a:srgbClr val="E3AA3B"/>
              </a:solidFill>
              <a:latin typeface="Arial Narrow" panose="020B0606020202030204" pitchFamily="34" charset="0"/>
            </a:endParaRPr>
          </a:p>
          <a:p>
            <a:pPr algn="ctr">
              <a:defRPr/>
            </a:pPr>
            <a:r>
              <a:rPr lang="es-MX" sz="4400" b="1" dirty="0" smtClean="0">
                <a:solidFill>
                  <a:srgbClr val="E3AA3B"/>
                </a:solidFill>
                <a:latin typeface="Arial Narrow" panose="020B0606020202030204" pitchFamily="34" charset="0"/>
              </a:rPr>
              <a:t>Objetivo</a:t>
            </a:r>
            <a:endParaRPr lang="es-MX" sz="4400" b="1" dirty="0">
              <a:solidFill>
                <a:srgbClr val="E3AA3B"/>
              </a:solidFill>
              <a:latin typeface="Arial Narrow" panose="020B0606020202030204" pitchFamily="34" charset="0"/>
            </a:endParaRPr>
          </a:p>
          <a:p>
            <a:pPr algn="just">
              <a:defRPr/>
            </a:pPr>
            <a:r>
              <a:rPr lang="es-MX" sz="4000" dirty="0" smtClean="0">
                <a:solidFill>
                  <a:schemeClr val="bg2">
                    <a:lumMod val="50000"/>
                  </a:schemeClr>
                </a:solidFill>
                <a:latin typeface="Arial Narrow" panose="020B0606020202030204" pitchFamily="34" charset="0"/>
              </a:rPr>
              <a:t>Dar a conocer las obligaciones que deben cumplir los sujetos obligados como responsables del tratamiento de los datos personales, conforme a lo dispuesto en la Ley 316 de Protección de Datos Personales. </a:t>
            </a:r>
          </a:p>
          <a:p>
            <a:pPr algn="ctr">
              <a:defRPr/>
            </a:pPr>
            <a:endParaRPr lang="es-MX" sz="4400" b="1" dirty="0" smtClean="0">
              <a:solidFill>
                <a:srgbClr val="E3AA3B"/>
              </a:solidFill>
              <a:latin typeface="Arial Narrow" panose="020B0606020202030204" pitchFamily="34" charset="0"/>
            </a:endParaRPr>
          </a:p>
        </p:txBody>
      </p:sp>
    </p:spTree>
    <p:extLst>
      <p:ext uri="{BB962C8B-B14F-4D97-AF65-F5344CB8AC3E}">
        <p14:creationId xmlns:p14="http://schemas.microsoft.com/office/powerpoint/2010/main" val="3029733180"/>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19893" y="272842"/>
            <a:ext cx="6620722" cy="1015663"/>
          </a:xfrm>
          <a:prstGeom prst="rect">
            <a:avLst/>
          </a:prstGeom>
        </p:spPr>
        <p:txBody>
          <a:bodyPr wrap="none">
            <a:spAutoFit/>
          </a:bodyPr>
          <a:lstStyle/>
          <a:p>
            <a:pPr algn="ctr"/>
            <a:r>
              <a:rPr lang="es-MX" sz="3000" b="1" dirty="0" smtClean="0">
                <a:solidFill>
                  <a:schemeClr val="bg2">
                    <a:lumMod val="25000"/>
                  </a:schemeClr>
                </a:solidFill>
              </a:rPr>
              <a:t>Características de los Sistemas de </a:t>
            </a:r>
          </a:p>
          <a:p>
            <a:pPr algn="ctr"/>
            <a:r>
              <a:rPr lang="es-MX" sz="3000" b="1" dirty="0" smtClean="0">
                <a:solidFill>
                  <a:schemeClr val="bg2">
                    <a:lumMod val="25000"/>
                  </a:schemeClr>
                </a:solidFill>
              </a:rPr>
              <a:t>Datos Personales </a:t>
            </a:r>
            <a:endParaRPr lang="es-MX" sz="3000" b="1" dirty="0">
              <a:solidFill>
                <a:schemeClr val="bg2">
                  <a:lumMod val="25000"/>
                </a:schemeClr>
              </a:solidFill>
            </a:endParaRPr>
          </a:p>
        </p:txBody>
      </p:sp>
      <p:graphicFrame>
        <p:nvGraphicFramePr>
          <p:cNvPr id="2" name="Diagrama 1"/>
          <p:cNvGraphicFramePr/>
          <p:nvPr>
            <p:extLst>
              <p:ext uri="{D42A27DB-BD31-4B8C-83A1-F6EECF244321}">
                <p14:modId xmlns:p14="http://schemas.microsoft.com/office/powerpoint/2010/main" val="1686951138"/>
              </p:ext>
            </p:extLst>
          </p:nvPr>
        </p:nvGraphicFramePr>
        <p:xfrm>
          <a:off x="755576" y="1124744"/>
          <a:ext cx="860495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3037748"/>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31640" y="37073"/>
            <a:ext cx="6480720" cy="1015663"/>
          </a:xfrm>
          <a:prstGeom prst="rect">
            <a:avLst/>
          </a:prstGeom>
        </p:spPr>
        <p:txBody>
          <a:bodyPr wrap="square">
            <a:spAutoFit/>
          </a:bodyPr>
          <a:lstStyle/>
          <a:p>
            <a:pPr algn="ctr"/>
            <a:r>
              <a:rPr lang="es-MX" sz="3000" b="1" dirty="0" smtClean="0">
                <a:solidFill>
                  <a:schemeClr val="bg2">
                    <a:lumMod val="25000"/>
                  </a:schemeClr>
                </a:solidFill>
                <a:latin typeface="Arial Narrow" panose="020B0606020202030204" pitchFamily="34" charset="0"/>
              </a:rPr>
              <a:t>¿Cómo se Deben Conformar los </a:t>
            </a:r>
          </a:p>
          <a:p>
            <a:pPr algn="ctr"/>
            <a:r>
              <a:rPr lang="es-MX" sz="3000" b="1" dirty="0" smtClean="0">
                <a:solidFill>
                  <a:schemeClr val="bg2">
                    <a:lumMod val="25000"/>
                  </a:schemeClr>
                </a:solidFill>
                <a:latin typeface="Arial Narrow" panose="020B0606020202030204" pitchFamily="34" charset="0"/>
              </a:rPr>
              <a:t>Sistemas de Datos Personales?</a:t>
            </a:r>
            <a:endParaRPr lang="es-MX" sz="3000" b="1" dirty="0">
              <a:solidFill>
                <a:schemeClr val="bg2">
                  <a:lumMod val="25000"/>
                </a:schemeClr>
              </a:solidFill>
            </a:endParaRPr>
          </a:p>
        </p:txBody>
      </p:sp>
      <p:pic>
        <p:nvPicPr>
          <p:cNvPr id="2" name="Imagen 1"/>
          <p:cNvPicPr>
            <a:picLocks noChangeAspect="1"/>
          </p:cNvPicPr>
          <p:nvPr/>
        </p:nvPicPr>
        <p:blipFill rotWithShape="1">
          <a:blip r:embed="rId2"/>
          <a:srcRect l="30313" t="20434" r="31888" b="7792"/>
          <a:stretch/>
        </p:blipFill>
        <p:spPr>
          <a:xfrm>
            <a:off x="2051720" y="1033015"/>
            <a:ext cx="5328592" cy="5688633"/>
          </a:xfrm>
          <a:prstGeom prst="rect">
            <a:avLst/>
          </a:prstGeom>
        </p:spPr>
      </p:pic>
    </p:spTree>
    <p:extLst>
      <p:ext uri="{BB962C8B-B14F-4D97-AF65-F5344CB8AC3E}">
        <p14:creationId xmlns:p14="http://schemas.microsoft.com/office/powerpoint/2010/main" val="2946119164"/>
      </p:ext>
    </p:extLst>
  </p:cSld>
  <p:clrMapOvr>
    <a:masterClrMapping/>
  </p:clrMapOvr>
  <mc:AlternateContent xmlns:mc="http://schemas.openxmlformats.org/markup-compatibility/2006" xmlns:p14="http://schemas.microsoft.com/office/powerpoint/2010/main">
    <mc:Choice Requires="p14">
      <p:transition spd="slow" p14:dur="20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0312" t="19804" r="31888" b="70466"/>
          <a:stretch/>
        </p:blipFill>
        <p:spPr>
          <a:xfrm>
            <a:off x="2051720" y="620688"/>
            <a:ext cx="5832648" cy="945105"/>
          </a:xfrm>
          <a:prstGeom prst="rect">
            <a:avLst/>
          </a:prstGeom>
        </p:spPr>
      </p:pic>
      <p:pic>
        <p:nvPicPr>
          <p:cNvPr id="3" name="Imagen 2"/>
          <p:cNvPicPr>
            <a:picLocks noChangeAspect="1"/>
          </p:cNvPicPr>
          <p:nvPr/>
        </p:nvPicPr>
        <p:blipFill rotWithShape="1">
          <a:blip r:embed="rId3"/>
          <a:srcRect l="30312" t="16384" r="31888" b="12182"/>
          <a:stretch/>
        </p:blipFill>
        <p:spPr>
          <a:xfrm>
            <a:off x="2051720" y="1418686"/>
            <a:ext cx="5832648" cy="5279088"/>
          </a:xfrm>
          <a:prstGeom prst="rect">
            <a:avLst/>
          </a:prstGeom>
        </p:spPr>
      </p:pic>
    </p:spTree>
    <p:extLst>
      <p:ext uri="{BB962C8B-B14F-4D97-AF65-F5344CB8AC3E}">
        <p14:creationId xmlns:p14="http://schemas.microsoft.com/office/powerpoint/2010/main" val="3562789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076" y="484728"/>
            <a:ext cx="9008924" cy="1938992"/>
          </a:xfrm>
          <a:prstGeom prst="rect">
            <a:avLst/>
          </a:prstGeom>
          <a:noFill/>
        </p:spPr>
        <p:txBody>
          <a:bodyPr wrap="square" lIns="91440" tIns="45720" rIns="91440" bIns="45720">
            <a:spAutoFit/>
          </a:bodyPr>
          <a:lstStyle/>
          <a:p>
            <a:pPr algn="ctr"/>
            <a:r>
              <a:rPr lang="es-ES" sz="6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Sistema de Gestión de Seguridad de los DP</a:t>
            </a:r>
            <a:endParaRPr lang="es-E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1490" y="2924944"/>
            <a:ext cx="5436096" cy="2348003"/>
          </a:xfrm>
          <a:prstGeom prst="rect">
            <a:avLst/>
          </a:prstGeom>
        </p:spPr>
      </p:pic>
    </p:spTree>
    <p:extLst>
      <p:ext uri="{BB962C8B-B14F-4D97-AF65-F5344CB8AC3E}">
        <p14:creationId xmlns:p14="http://schemas.microsoft.com/office/powerpoint/2010/main" val="167228634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17541523"/>
              </p:ext>
            </p:extLst>
          </p:nvPr>
        </p:nvGraphicFramePr>
        <p:xfrm>
          <a:off x="722040" y="2216539"/>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3"/>
          </p:nvPr>
        </p:nvSpPr>
        <p:spPr>
          <a:xfrm>
            <a:off x="914400" y="981067"/>
            <a:ext cx="8229600" cy="1199704"/>
          </a:xfrm>
        </p:spPr>
        <p:txBody>
          <a:bodyPr/>
          <a:lstStyle/>
          <a:p>
            <a:r>
              <a:rPr lang="es-MX" dirty="0" smtClean="0"/>
              <a:t>Para garantizar la </a:t>
            </a:r>
            <a:r>
              <a:rPr lang="es-MX" dirty="0" smtClean="0">
                <a:solidFill>
                  <a:srgbClr val="008080"/>
                </a:solidFill>
              </a:rPr>
              <a:t>confidencialidad, integridad y disponibilidad </a:t>
            </a:r>
            <a:r>
              <a:rPr lang="es-MX" dirty="0" smtClean="0">
                <a:solidFill>
                  <a:schemeClr val="bg2">
                    <a:lumMod val="25000"/>
                  </a:schemeClr>
                </a:solidFill>
              </a:rPr>
              <a:t>de los datos personales: </a:t>
            </a:r>
            <a:endParaRPr lang="es-MX" dirty="0"/>
          </a:p>
        </p:txBody>
      </p:sp>
      <p:sp>
        <p:nvSpPr>
          <p:cNvPr id="5" name="CuadroTexto 4"/>
          <p:cNvSpPr txBox="1"/>
          <p:nvPr/>
        </p:nvSpPr>
        <p:spPr>
          <a:xfrm>
            <a:off x="2699792" y="360524"/>
            <a:ext cx="7041976" cy="584775"/>
          </a:xfrm>
          <a:prstGeom prst="rect">
            <a:avLst/>
          </a:prstGeom>
          <a:noFill/>
        </p:spPr>
        <p:txBody>
          <a:bodyPr wrap="square" rtlCol="0">
            <a:spAutoFit/>
          </a:bodyPr>
          <a:lstStyle/>
          <a:p>
            <a:r>
              <a:rPr lang="es-MX" sz="3200" b="1" dirty="0" smtClean="0">
                <a:solidFill>
                  <a:schemeClr val="tx2">
                    <a:lumMod val="75000"/>
                    <a:lumOff val="25000"/>
                  </a:schemeClr>
                </a:solidFill>
              </a:rPr>
              <a:t>Deber de seguridad </a:t>
            </a:r>
            <a:endParaRPr lang="es-MX" sz="3200" b="1" dirty="0">
              <a:solidFill>
                <a:schemeClr val="tx2">
                  <a:lumMod val="75000"/>
                  <a:lumOff val="25000"/>
                </a:schemeClr>
              </a:solidFill>
            </a:endParaRPr>
          </a:p>
        </p:txBody>
      </p:sp>
    </p:spTree>
    <p:extLst>
      <p:ext uri="{BB962C8B-B14F-4D97-AF65-F5344CB8AC3E}">
        <p14:creationId xmlns:p14="http://schemas.microsoft.com/office/powerpoint/2010/main" val="1589419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11560" y="1844824"/>
            <a:ext cx="4968552" cy="4525963"/>
          </a:xfrm>
        </p:spPr>
        <p:txBody>
          <a:bodyPr/>
          <a:lstStyle/>
          <a:p>
            <a:pPr marL="566928" indent="-457200">
              <a:buFont typeface="Arial" panose="020B0604020202020204" pitchFamily="34" charset="0"/>
              <a:buChar char="•"/>
            </a:pPr>
            <a:r>
              <a:rPr lang="es-MX" sz="2800" b="1" dirty="0" smtClean="0">
                <a:solidFill>
                  <a:schemeClr val="tx2">
                    <a:lumMod val="75000"/>
                    <a:lumOff val="25000"/>
                  </a:schemeClr>
                </a:solidFill>
              </a:rPr>
              <a:t>La protección de datos personales es un derecho humano</a:t>
            </a:r>
          </a:p>
          <a:p>
            <a:pPr marL="566928" indent="-457200">
              <a:buFont typeface="Arial" panose="020B0604020202020204" pitchFamily="34" charset="0"/>
              <a:buChar char="•"/>
            </a:pPr>
            <a:r>
              <a:rPr lang="es-MX" sz="2800" b="1" dirty="0" smtClean="0">
                <a:solidFill>
                  <a:schemeClr val="tx2">
                    <a:lumMod val="75000"/>
                    <a:lumOff val="25000"/>
                  </a:schemeClr>
                </a:solidFill>
              </a:rPr>
              <a:t>Ayuda a mitigar los efectos de una vulneración a la seguridad</a:t>
            </a:r>
          </a:p>
          <a:p>
            <a:pPr marL="566928" indent="-457200">
              <a:buFont typeface="Arial" panose="020B0604020202020204" pitchFamily="34" charset="0"/>
              <a:buChar char="•"/>
            </a:pPr>
            <a:r>
              <a:rPr lang="es-MX" sz="2800" b="1" dirty="0" smtClean="0">
                <a:solidFill>
                  <a:schemeClr val="tx2">
                    <a:lumMod val="75000"/>
                    <a:lumOff val="25000"/>
                  </a:schemeClr>
                </a:solidFill>
              </a:rPr>
              <a:t>Evita daños a la reputación del sujeto obligado</a:t>
            </a:r>
          </a:p>
          <a:p>
            <a:pPr marL="566928" indent="-457200">
              <a:buFont typeface="Arial" panose="020B0604020202020204" pitchFamily="34" charset="0"/>
              <a:buChar char="•"/>
            </a:pPr>
            <a:r>
              <a:rPr lang="es-MX" sz="2800" b="1" dirty="0" smtClean="0">
                <a:solidFill>
                  <a:schemeClr val="tx2">
                    <a:lumMod val="75000"/>
                    <a:lumOff val="25000"/>
                  </a:schemeClr>
                </a:solidFill>
              </a:rPr>
              <a:t>Evitar sanciones a servidores públicos</a:t>
            </a:r>
            <a:r>
              <a:rPr lang="es-MX" sz="2800" dirty="0" smtClean="0"/>
              <a:t>  </a:t>
            </a:r>
            <a:endParaRPr lang="es-MX" sz="2800" dirty="0"/>
          </a:p>
        </p:txBody>
      </p:sp>
      <p:sp>
        <p:nvSpPr>
          <p:cNvPr id="3" name="Subtítulo 2"/>
          <p:cNvSpPr>
            <a:spLocks noGrp="1"/>
          </p:cNvSpPr>
          <p:nvPr>
            <p:ph type="subTitle" idx="13"/>
          </p:nvPr>
        </p:nvSpPr>
        <p:spPr/>
        <p:txBody>
          <a:bodyPr/>
          <a:lstStyle/>
          <a:p>
            <a:r>
              <a:rPr lang="es-MX" dirty="0" smtClean="0"/>
              <a:t>¿ Por que nos debe interesar la seguridad de los datos personales?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759462"/>
            <a:ext cx="3261048" cy="2565014"/>
          </a:xfrm>
          <a:prstGeom prst="rect">
            <a:avLst/>
          </a:prstGeom>
        </p:spPr>
      </p:pic>
    </p:spTree>
    <p:extLst>
      <p:ext uri="{BB962C8B-B14F-4D97-AF65-F5344CB8AC3E}">
        <p14:creationId xmlns:p14="http://schemas.microsoft.com/office/powerpoint/2010/main" val="2232919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917967"/>
            <a:ext cx="1800200" cy="1617901"/>
          </a:xfrm>
        </p:spPr>
      </p:pic>
      <p:sp>
        <p:nvSpPr>
          <p:cNvPr id="3" name="Subtítulo 2"/>
          <p:cNvSpPr>
            <a:spLocks noGrp="1"/>
          </p:cNvSpPr>
          <p:nvPr>
            <p:ph type="subTitle" idx="13"/>
          </p:nvPr>
        </p:nvSpPr>
        <p:spPr/>
        <p:txBody>
          <a:bodyPr/>
          <a:lstStyle/>
          <a:p>
            <a:r>
              <a:rPr lang="es-MX" dirty="0" smtClean="0"/>
              <a:t>Ley 316 de Protección de Datos Personales </a:t>
            </a:r>
            <a:endParaRPr lang="es-MX"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21" y="4644637"/>
            <a:ext cx="2438851" cy="139956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2334" y="4274937"/>
            <a:ext cx="2768987" cy="192628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9823" y="873670"/>
            <a:ext cx="2169561" cy="1706493"/>
          </a:xfrm>
          <a:prstGeom prst="rect">
            <a:avLst/>
          </a:prstGeom>
        </p:spPr>
      </p:pic>
      <p:sp>
        <p:nvSpPr>
          <p:cNvPr id="8" name="CuadroTexto 7"/>
          <p:cNvSpPr txBox="1"/>
          <p:nvPr/>
        </p:nvSpPr>
        <p:spPr>
          <a:xfrm>
            <a:off x="899592" y="2664143"/>
            <a:ext cx="2520280" cy="461665"/>
          </a:xfrm>
          <a:prstGeom prst="rect">
            <a:avLst/>
          </a:prstGeom>
          <a:noFill/>
        </p:spPr>
        <p:txBody>
          <a:bodyPr wrap="square" rtlCol="0">
            <a:spAutoFit/>
          </a:bodyPr>
          <a:lstStyle/>
          <a:p>
            <a:pPr algn="ctr"/>
            <a:r>
              <a:rPr lang="es-MX" sz="2400" b="1" dirty="0" smtClean="0">
                <a:solidFill>
                  <a:schemeClr val="tx2">
                    <a:lumMod val="75000"/>
                    <a:lumOff val="25000"/>
                  </a:schemeClr>
                </a:solidFill>
              </a:rPr>
              <a:t>Tratamiento</a:t>
            </a:r>
            <a:r>
              <a:rPr lang="es-MX" dirty="0" smtClean="0"/>
              <a:t> </a:t>
            </a:r>
            <a:endParaRPr lang="es-MX" dirty="0"/>
          </a:p>
        </p:txBody>
      </p:sp>
      <p:sp>
        <p:nvSpPr>
          <p:cNvPr id="9" name="CuadroTexto 8"/>
          <p:cNvSpPr txBox="1"/>
          <p:nvPr/>
        </p:nvSpPr>
        <p:spPr>
          <a:xfrm>
            <a:off x="5704464" y="6038856"/>
            <a:ext cx="2520280" cy="830997"/>
          </a:xfrm>
          <a:prstGeom prst="rect">
            <a:avLst/>
          </a:prstGeom>
          <a:noFill/>
        </p:spPr>
        <p:txBody>
          <a:bodyPr wrap="square" rtlCol="0">
            <a:spAutoFit/>
          </a:bodyPr>
          <a:lstStyle/>
          <a:p>
            <a:pPr algn="ctr"/>
            <a:r>
              <a:rPr lang="es-MX" sz="2400" b="1" dirty="0" smtClean="0">
                <a:solidFill>
                  <a:schemeClr val="tx2">
                    <a:lumMod val="75000"/>
                    <a:lumOff val="25000"/>
                  </a:schemeClr>
                </a:solidFill>
              </a:rPr>
              <a:t>Sistema de Tratamiento </a:t>
            </a:r>
            <a:r>
              <a:rPr lang="es-MX" dirty="0" smtClean="0"/>
              <a:t> </a:t>
            </a:r>
            <a:endParaRPr lang="es-MX" dirty="0"/>
          </a:p>
        </p:txBody>
      </p:sp>
      <p:sp>
        <p:nvSpPr>
          <p:cNvPr id="10" name="CuadroTexto 9"/>
          <p:cNvSpPr txBox="1"/>
          <p:nvPr/>
        </p:nvSpPr>
        <p:spPr>
          <a:xfrm>
            <a:off x="4998615" y="2609364"/>
            <a:ext cx="3816424" cy="461665"/>
          </a:xfrm>
          <a:prstGeom prst="rect">
            <a:avLst/>
          </a:prstGeom>
          <a:noFill/>
        </p:spPr>
        <p:txBody>
          <a:bodyPr wrap="square" rtlCol="0">
            <a:spAutoFit/>
          </a:bodyPr>
          <a:lstStyle/>
          <a:p>
            <a:pPr algn="ctr"/>
            <a:r>
              <a:rPr lang="es-MX" sz="2400" b="1" dirty="0" smtClean="0">
                <a:solidFill>
                  <a:schemeClr val="tx2">
                    <a:lumMod val="75000"/>
                    <a:lumOff val="25000"/>
                  </a:schemeClr>
                </a:solidFill>
              </a:rPr>
              <a:t>Medidas de Seguridad </a:t>
            </a:r>
            <a:endParaRPr lang="es-MX" dirty="0"/>
          </a:p>
        </p:txBody>
      </p:sp>
      <p:sp>
        <p:nvSpPr>
          <p:cNvPr id="11" name="Flecha abajo 10"/>
          <p:cNvSpPr/>
          <p:nvPr/>
        </p:nvSpPr>
        <p:spPr>
          <a:xfrm>
            <a:off x="1763688" y="3348967"/>
            <a:ext cx="792088" cy="123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abajo 11"/>
          <p:cNvSpPr/>
          <p:nvPr/>
        </p:nvSpPr>
        <p:spPr>
          <a:xfrm rot="16200000">
            <a:off x="4231226" y="4688945"/>
            <a:ext cx="792088" cy="123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abajo 12"/>
          <p:cNvSpPr/>
          <p:nvPr/>
        </p:nvSpPr>
        <p:spPr>
          <a:xfrm>
            <a:off x="6568559" y="3039037"/>
            <a:ext cx="792088" cy="123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47519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38675901"/>
              </p:ext>
            </p:extLst>
          </p:nvPr>
        </p:nvGraphicFramePr>
        <p:xfrm>
          <a:off x="755650" y="908720"/>
          <a:ext cx="82296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3"/>
          </p:nvPr>
        </p:nvSpPr>
        <p:spPr/>
        <p:txBody>
          <a:bodyPr/>
          <a:lstStyle/>
          <a:p>
            <a:pPr algn="ctr"/>
            <a:r>
              <a:rPr lang="es-MX" dirty="0" smtClean="0"/>
              <a:t>3 Pilares de Seguridad de la Información </a:t>
            </a:r>
            <a:endParaRPr lang="es-MX" dirty="0"/>
          </a:p>
        </p:txBody>
      </p:sp>
    </p:spTree>
    <p:extLst>
      <p:ext uri="{BB962C8B-B14F-4D97-AF65-F5344CB8AC3E}">
        <p14:creationId xmlns:p14="http://schemas.microsoft.com/office/powerpoint/2010/main" val="328238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980728"/>
            <a:ext cx="8229600" cy="5184576"/>
          </a:xfrm>
        </p:spPr>
        <p:txBody>
          <a:bodyPr/>
          <a:lstStyle/>
          <a:p>
            <a:endParaRPr lang="es-MX" b="1" dirty="0" smtClean="0"/>
          </a:p>
          <a:p>
            <a:r>
              <a:rPr lang="es-MX" b="1" dirty="0" smtClean="0"/>
              <a:t>Definición 1: </a:t>
            </a:r>
            <a:r>
              <a:rPr lang="es-MX" b="1" dirty="0" smtClean="0">
                <a:solidFill>
                  <a:srgbClr val="008080"/>
                </a:solidFill>
              </a:rPr>
              <a:t>Conjunto de actividades encaminadas de manera manual o sistematizada que, dependerá del presupuesto y el personal con que se cuente dentro del S.O, para implementar las medidas de seguridad de los datos personales. </a:t>
            </a:r>
          </a:p>
          <a:p>
            <a:endParaRPr lang="es-MX" b="1" dirty="0" smtClean="0">
              <a:solidFill>
                <a:srgbClr val="008080"/>
              </a:solidFill>
            </a:endParaRPr>
          </a:p>
          <a:p>
            <a:r>
              <a:rPr lang="es-MX" b="1" dirty="0" smtClean="0">
                <a:solidFill>
                  <a:schemeClr val="bg2">
                    <a:lumMod val="25000"/>
                  </a:schemeClr>
                </a:solidFill>
              </a:rPr>
              <a:t>Definición 2: </a:t>
            </a:r>
            <a:r>
              <a:rPr lang="es-MX" b="1" dirty="0" smtClean="0">
                <a:solidFill>
                  <a:srgbClr val="008080"/>
                </a:solidFill>
              </a:rPr>
              <a:t>Las acciones relacionadas con las medidas de seguridad para el tratamiento de los datos personales deberán estar documentadas y contenidas en un sistema de gestión </a:t>
            </a:r>
            <a:endParaRPr lang="es-MX" b="1" dirty="0">
              <a:solidFill>
                <a:srgbClr val="008080"/>
              </a:solidFill>
            </a:endParaRPr>
          </a:p>
        </p:txBody>
      </p:sp>
      <p:sp>
        <p:nvSpPr>
          <p:cNvPr id="3" name="Subtítulo 2"/>
          <p:cNvSpPr>
            <a:spLocks noGrp="1"/>
          </p:cNvSpPr>
          <p:nvPr>
            <p:ph type="subTitle" idx="13"/>
          </p:nvPr>
        </p:nvSpPr>
        <p:spPr/>
        <p:txBody>
          <a:bodyPr/>
          <a:lstStyle/>
          <a:p>
            <a:pPr algn="ctr"/>
            <a:r>
              <a:rPr lang="es-MX" dirty="0" smtClean="0"/>
              <a:t>Implementación de un sistema de gestión </a:t>
            </a:r>
            <a:endParaRPr lang="es-MX" dirty="0"/>
          </a:p>
        </p:txBody>
      </p:sp>
    </p:spTree>
    <p:extLst>
      <p:ext uri="{BB962C8B-B14F-4D97-AF65-F5344CB8AC3E}">
        <p14:creationId xmlns:p14="http://schemas.microsoft.com/office/powerpoint/2010/main" val="1152051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180552215"/>
              </p:ext>
            </p:extLst>
          </p:nvPr>
        </p:nvGraphicFramePr>
        <p:xfrm>
          <a:off x="755650" y="980728"/>
          <a:ext cx="82296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3"/>
          </p:nvPr>
        </p:nvSpPr>
        <p:spPr/>
        <p:txBody>
          <a:bodyPr/>
          <a:lstStyle/>
          <a:p>
            <a:pPr algn="ctr"/>
            <a:r>
              <a:rPr lang="es-MX" dirty="0" smtClean="0"/>
              <a:t>Ciclo de Vida de un Sistema de Gestión </a:t>
            </a:r>
            <a:endParaRPr lang="es-MX" dirty="0"/>
          </a:p>
        </p:txBody>
      </p:sp>
    </p:spTree>
    <p:extLst>
      <p:ext uri="{BB962C8B-B14F-4D97-AF65-F5344CB8AC3E}">
        <p14:creationId xmlns:p14="http://schemas.microsoft.com/office/powerpoint/2010/main" val="320493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4035535280"/>
              </p:ext>
            </p:extLst>
          </p:nvPr>
        </p:nvGraphicFramePr>
        <p:xfrm>
          <a:off x="-180528" y="116632"/>
          <a:ext cx="9073008"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41255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611560" y="141064"/>
            <a:ext cx="8532440" cy="1847776"/>
          </a:xfrm>
        </p:spPr>
        <p:txBody>
          <a:bodyPr/>
          <a:lstStyle/>
          <a:p>
            <a:r>
              <a:rPr lang="es-MX" dirty="0" smtClean="0"/>
              <a:t>Documento de Seguridad</a:t>
            </a:r>
            <a:r>
              <a:rPr lang="es-MX" dirty="0" smtClean="0">
                <a:solidFill>
                  <a:srgbClr val="008080"/>
                </a:solidFill>
              </a:rPr>
              <a:t> se elaborará derivado del Sistema de Gestión y deberá contener lo siguiente:  </a:t>
            </a:r>
            <a:endParaRPr lang="es-MX" dirty="0">
              <a:solidFill>
                <a:srgbClr val="008080"/>
              </a:solidFill>
            </a:endParaRPr>
          </a:p>
        </p:txBody>
      </p:sp>
      <p:sp>
        <p:nvSpPr>
          <p:cNvPr id="6" name="5 Rectángulo redondeado"/>
          <p:cNvSpPr/>
          <p:nvPr/>
        </p:nvSpPr>
        <p:spPr>
          <a:xfrm>
            <a:off x="1043608" y="1916832"/>
            <a:ext cx="7056784" cy="4752528"/>
          </a:xfrm>
          <a:prstGeom prst="roundRect">
            <a:avLst/>
          </a:prstGeom>
          <a:noFill/>
          <a:ln w="38100" cmpd="sng">
            <a:solidFill>
              <a:srgbClr val="7030A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s-MX" sz="1900" b="1" dirty="0" smtClean="0">
                <a:solidFill>
                  <a:schemeClr val="tx2">
                    <a:lumMod val="75000"/>
                    <a:lumOff val="25000"/>
                  </a:schemeClr>
                </a:solidFill>
                <a:latin typeface="Arial" panose="020B0604020202020204" pitchFamily="34" charset="0"/>
                <a:cs typeface="Arial" panose="020B0604020202020204" pitchFamily="34" charset="0"/>
              </a:rPr>
              <a:t>1. Respecto de los Sistemas de Datos Personales:</a:t>
            </a:r>
          </a:p>
          <a:p>
            <a:pPr algn="just"/>
            <a:r>
              <a:rPr lang="es-MX" sz="1900" b="1" dirty="0" smtClean="0">
                <a:solidFill>
                  <a:schemeClr val="tx2">
                    <a:lumMod val="75000"/>
                    <a:lumOff val="25000"/>
                  </a:schemeClr>
                </a:solidFill>
                <a:latin typeface="Arial" panose="020B0604020202020204" pitchFamily="34" charset="0"/>
                <a:cs typeface="Arial" panose="020B0604020202020204" pitchFamily="34" charset="0"/>
              </a:rPr>
              <a:t>a</a:t>
            </a:r>
            <a:r>
              <a:rPr lang="es-MX" sz="1900" b="1" dirty="0">
                <a:solidFill>
                  <a:schemeClr val="tx2">
                    <a:lumMod val="75000"/>
                    <a:lumOff val="25000"/>
                  </a:schemeClr>
                </a:solidFill>
                <a:latin typeface="Arial" panose="020B0604020202020204" pitchFamily="34" charset="0"/>
                <a:cs typeface="Arial" panose="020B0604020202020204" pitchFamily="34" charset="0"/>
              </a:rPr>
              <a:t>) El nombre; </a:t>
            </a:r>
          </a:p>
          <a:p>
            <a:pPr algn="just"/>
            <a:r>
              <a:rPr lang="es-MX" sz="1900" b="1" dirty="0">
                <a:solidFill>
                  <a:schemeClr val="tx2">
                    <a:lumMod val="75000"/>
                    <a:lumOff val="25000"/>
                  </a:schemeClr>
                </a:solidFill>
                <a:latin typeface="Arial" panose="020B0604020202020204" pitchFamily="34" charset="0"/>
                <a:cs typeface="Arial" panose="020B0604020202020204" pitchFamily="34" charset="0"/>
              </a:rPr>
              <a:t>b) El nombre, cargo y adscripción del administrador de cada sistema y base de datos; </a:t>
            </a:r>
          </a:p>
          <a:p>
            <a:pPr algn="just"/>
            <a:r>
              <a:rPr lang="es-MX" sz="1900" b="1" dirty="0">
                <a:solidFill>
                  <a:schemeClr val="tx2">
                    <a:lumMod val="75000"/>
                    <a:lumOff val="25000"/>
                  </a:schemeClr>
                </a:solidFill>
                <a:latin typeface="Arial" panose="020B0604020202020204" pitchFamily="34" charset="0"/>
                <a:cs typeface="Arial" panose="020B0604020202020204" pitchFamily="34" charset="0"/>
              </a:rPr>
              <a:t>c) Las funciones y obligaciones del responsable, encargado o encargados y todas las personas que traten datos personales; </a:t>
            </a:r>
          </a:p>
          <a:p>
            <a:pPr algn="just"/>
            <a:r>
              <a:rPr lang="es-MX" sz="1900" b="1" dirty="0">
                <a:solidFill>
                  <a:schemeClr val="tx2">
                    <a:lumMod val="75000"/>
                    <a:lumOff val="25000"/>
                  </a:schemeClr>
                </a:solidFill>
                <a:latin typeface="Arial" panose="020B0604020202020204" pitchFamily="34" charset="0"/>
                <a:cs typeface="Arial" panose="020B0604020202020204" pitchFamily="34" charset="0"/>
              </a:rPr>
              <a:t>d) El folio del registro del sistema y base de datos; </a:t>
            </a:r>
          </a:p>
          <a:p>
            <a:pPr algn="just"/>
            <a:r>
              <a:rPr lang="es-MX" sz="1900" b="1" dirty="0">
                <a:solidFill>
                  <a:schemeClr val="tx2">
                    <a:lumMod val="75000"/>
                    <a:lumOff val="25000"/>
                  </a:schemeClr>
                </a:solidFill>
                <a:latin typeface="Arial" panose="020B0604020202020204" pitchFamily="34" charset="0"/>
                <a:cs typeface="Arial" panose="020B0604020202020204" pitchFamily="34" charset="0"/>
              </a:rPr>
              <a:t>e) El inventario o la especificación detallada del tipo de datos personales contenidos, y </a:t>
            </a:r>
          </a:p>
          <a:p>
            <a:pPr algn="just"/>
            <a:r>
              <a:rPr lang="es-MX" sz="1900" b="1" dirty="0">
                <a:solidFill>
                  <a:schemeClr val="tx2">
                    <a:lumMod val="75000"/>
                    <a:lumOff val="25000"/>
                  </a:schemeClr>
                </a:solidFill>
                <a:latin typeface="Arial" panose="020B0604020202020204" pitchFamily="34" charset="0"/>
                <a:cs typeface="Arial" panose="020B0604020202020204" pitchFamily="34" charset="0"/>
              </a:rPr>
              <a:t>f) La estructura y descripción de los sistemas y bases de datos personales, lo cual consiste en precisar y describir el tipo de soporte, así como las características del lugar donde se resguardan; </a:t>
            </a:r>
          </a:p>
        </p:txBody>
      </p:sp>
    </p:spTree>
    <p:extLst>
      <p:ext uri="{BB962C8B-B14F-4D97-AF65-F5344CB8AC3E}">
        <p14:creationId xmlns:p14="http://schemas.microsoft.com/office/powerpoint/2010/main" val="3057412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62980" y="6021288"/>
            <a:ext cx="8057492" cy="646331"/>
          </a:xfrm>
          <a:prstGeom prst="rect">
            <a:avLst/>
          </a:prstGeom>
          <a:noFill/>
        </p:spPr>
        <p:txBody>
          <a:bodyPr wrap="square" rtlCol="0">
            <a:spAutoFit/>
          </a:bodyPr>
          <a:lstStyle/>
          <a:p>
            <a:pPr algn="just"/>
            <a:r>
              <a:rPr lang="es-MX" b="1" dirty="0" smtClean="0">
                <a:solidFill>
                  <a:schemeClr val="tx2">
                    <a:lumMod val="75000"/>
                    <a:lumOff val="25000"/>
                  </a:schemeClr>
                </a:solidFill>
              </a:rPr>
              <a:t>Nota: </a:t>
            </a:r>
            <a:r>
              <a:rPr lang="es-MX" dirty="0" smtClean="0">
                <a:solidFill>
                  <a:schemeClr val="tx2">
                    <a:lumMod val="75000"/>
                    <a:lumOff val="25000"/>
                  </a:schemeClr>
                </a:solidFill>
              </a:rPr>
              <a:t>Si solicitaran el documento de seguridad se deberá realizar una versión pública explicando de manera general la características.   </a:t>
            </a:r>
            <a:endParaRPr lang="es-MX" dirty="0">
              <a:solidFill>
                <a:schemeClr val="tx2">
                  <a:lumMod val="75000"/>
                  <a:lumOff val="25000"/>
                </a:schemeClr>
              </a:solidFill>
            </a:endParaRPr>
          </a:p>
        </p:txBody>
      </p:sp>
      <p:sp>
        <p:nvSpPr>
          <p:cNvPr id="6" name="5 Rectángulo redondeado"/>
          <p:cNvSpPr/>
          <p:nvPr/>
        </p:nvSpPr>
        <p:spPr>
          <a:xfrm>
            <a:off x="1043608" y="476672"/>
            <a:ext cx="7056784" cy="5040560"/>
          </a:xfrm>
          <a:prstGeom prst="roundRect">
            <a:avLst/>
          </a:prstGeom>
          <a:noFill/>
          <a:ln w="38100" cmpd="sng">
            <a:solidFill>
              <a:srgbClr val="7030A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s-MX" sz="1900" b="1" dirty="0" smtClean="0">
                <a:solidFill>
                  <a:schemeClr val="tx2">
                    <a:lumMod val="75000"/>
                    <a:lumOff val="25000"/>
                  </a:schemeClr>
                </a:solidFill>
                <a:latin typeface="Arial" panose="020B0604020202020204" pitchFamily="34" charset="0"/>
                <a:cs typeface="Arial" panose="020B0604020202020204" pitchFamily="34" charset="0"/>
              </a:rPr>
              <a:t>2.Respecto de las Medidas de Seguridad Implementadas:</a:t>
            </a:r>
          </a:p>
          <a:p>
            <a:pPr algn="just"/>
            <a:r>
              <a:rPr lang="es-MX" sz="1900" b="1" dirty="0" smtClean="0">
                <a:solidFill>
                  <a:schemeClr val="tx2">
                    <a:lumMod val="75000"/>
                    <a:lumOff val="25000"/>
                  </a:schemeClr>
                </a:solidFill>
                <a:latin typeface="Arial" panose="020B0604020202020204" pitchFamily="34" charset="0"/>
                <a:cs typeface="Arial" panose="020B0604020202020204" pitchFamily="34" charset="0"/>
              </a:rPr>
              <a:t>a</a:t>
            </a:r>
            <a:r>
              <a:rPr lang="es-MX" sz="1900" b="1" dirty="0">
                <a:solidFill>
                  <a:schemeClr val="tx2">
                    <a:lumMod val="75000"/>
                    <a:lumOff val="25000"/>
                  </a:schemeClr>
                </a:solidFill>
                <a:latin typeface="Arial" panose="020B0604020202020204" pitchFamily="34" charset="0"/>
                <a:cs typeface="Arial" panose="020B0604020202020204" pitchFamily="34" charset="0"/>
              </a:rPr>
              <a:t>) </a:t>
            </a:r>
            <a:r>
              <a:rPr lang="es-MX" sz="1900" b="1" dirty="0" smtClean="0">
                <a:solidFill>
                  <a:schemeClr val="tx2">
                    <a:lumMod val="75000"/>
                    <a:lumOff val="25000"/>
                  </a:schemeClr>
                </a:solidFill>
                <a:latin typeface="Arial" panose="020B0604020202020204" pitchFamily="34" charset="0"/>
                <a:cs typeface="Arial" panose="020B0604020202020204" pitchFamily="34" charset="0"/>
              </a:rPr>
              <a:t>El inventario de datos personales y de los sistemas de tratamiento; </a:t>
            </a:r>
            <a:endParaRPr lang="es-MX" sz="1900" b="1" dirty="0">
              <a:solidFill>
                <a:schemeClr val="tx2">
                  <a:lumMod val="75000"/>
                  <a:lumOff val="25000"/>
                </a:schemeClr>
              </a:solidFill>
              <a:latin typeface="Arial" panose="020B0604020202020204" pitchFamily="34" charset="0"/>
              <a:cs typeface="Arial" panose="020B0604020202020204" pitchFamily="34" charset="0"/>
            </a:endParaRPr>
          </a:p>
          <a:p>
            <a:pPr algn="just"/>
            <a:r>
              <a:rPr lang="es-MX" sz="1900" b="1" dirty="0">
                <a:solidFill>
                  <a:schemeClr val="tx2">
                    <a:lumMod val="75000"/>
                    <a:lumOff val="25000"/>
                  </a:schemeClr>
                </a:solidFill>
                <a:latin typeface="Arial" panose="020B0604020202020204" pitchFamily="34" charset="0"/>
                <a:cs typeface="Arial" panose="020B0604020202020204" pitchFamily="34" charset="0"/>
              </a:rPr>
              <a:t>b</a:t>
            </a:r>
            <a:r>
              <a:rPr lang="es-MX" sz="1900" b="1" dirty="0" smtClean="0">
                <a:solidFill>
                  <a:schemeClr val="tx2">
                    <a:lumMod val="75000"/>
                    <a:lumOff val="25000"/>
                  </a:schemeClr>
                </a:solidFill>
                <a:latin typeface="Arial" panose="020B0604020202020204" pitchFamily="34" charset="0"/>
                <a:cs typeface="Arial" panose="020B0604020202020204" pitchFamily="34" charset="0"/>
              </a:rPr>
              <a:t>) Las funciones y obligaciones de las personas que traten datos personales; </a:t>
            </a:r>
            <a:endParaRPr lang="es-MX" sz="1900" b="1" dirty="0">
              <a:solidFill>
                <a:schemeClr val="tx2">
                  <a:lumMod val="75000"/>
                  <a:lumOff val="25000"/>
                </a:schemeClr>
              </a:solidFill>
              <a:latin typeface="Arial" panose="020B0604020202020204" pitchFamily="34" charset="0"/>
              <a:cs typeface="Arial" panose="020B0604020202020204" pitchFamily="34" charset="0"/>
            </a:endParaRPr>
          </a:p>
          <a:p>
            <a:pPr algn="just"/>
            <a:r>
              <a:rPr lang="es-MX" sz="1900" b="1" dirty="0">
                <a:solidFill>
                  <a:schemeClr val="tx2">
                    <a:lumMod val="75000"/>
                    <a:lumOff val="25000"/>
                  </a:schemeClr>
                </a:solidFill>
                <a:latin typeface="Arial" panose="020B0604020202020204" pitchFamily="34" charset="0"/>
                <a:cs typeface="Arial" panose="020B0604020202020204" pitchFamily="34" charset="0"/>
              </a:rPr>
              <a:t>c</a:t>
            </a:r>
            <a:r>
              <a:rPr lang="es-MX" sz="1900" b="1" dirty="0" smtClean="0">
                <a:solidFill>
                  <a:schemeClr val="tx2">
                    <a:lumMod val="75000"/>
                    <a:lumOff val="25000"/>
                  </a:schemeClr>
                </a:solidFill>
                <a:latin typeface="Arial" panose="020B0604020202020204" pitchFamily="34" charset="0"/>
                <a:cs typeface="Arial" panose="020B0604020202020204" pitchFamily="34" charset="0"/>
              </a:rPr>
              <a:t>) El análisis de riesgos; </a:t>
            </a:r>
            <a:endParaRPr lang="es-MX" sz="1900" b="1" dirty="0">
              <a:solidFill>
                <a:schemeClr val="tx2">
                  <a:lumMod val="75000"/>
                  <a:lumOff val="25000"/>
                </a:schemeClr>
              </a:solidFill>
              <a:latin typeface="Arial" panose="020B0604020202020204" pitchFamily="34" charset="0"/>
              <a:cs typeface="Arial" panose="020B0604020202020204" pitchFamily="34" charset="0"/>
            </a:endParaRPr>
          </a:p>
          <a:p>
            <a:pPr algn="just"/>
            <a:r>
              <a:rPr lang="es-MX" sz="1900" b="1" dirty="0">
                <a:solidFill>
                  <a:schemeClr val="tx2">
                    <a:lumMod val="75000"/>
                    <a:lumOff val="25000"/>
                  </a:schemeClr>
                </a:solidFill>
                <a:latin typeface="Arial" panose="020B0604020202020204" pitchFamily="34" charset="0"/>
                <a:cs typeface="Arial" panose="020B0604020202020204" pitchFamily="34" charset="0"/>
              </a:rPr>
              <a:t>d) El </a:t>
            </a:r>
            <a:r>
              <a:rPr lang="es-MX" sz="1900" b="1" dirty="0" smtClean="0">
                <a:solidFill>
                  <a:schemeClr val="tx2">
                    <a:lumMod val="75000"/>
                    <a:lumOff val="25000"/>
                  </a:schemeClr>
                </a:solidFill>
                <a:latin typeface="Arial" panose="020B0604020202020204" pitchFamily="34" charset="0"/>
                <a:cs typeface="Arial" panose="020B0604020202020204" pitchFamily="34" charset="0"/>
              </a:rPr>
              <a:t>análisis de brecha; </a:t>
            </a:r>
            <a:endParaRPr lang="es-MX" sz="1900" b="1" dirty="0">
              <a:solidFill>
                <a:schemeClr val="tx2">
                  <a:lumMod val="75000"/>
                  <a:lumOff val="25000"/>
                </a:schemeClr>
              </a:solidFill>
              <a:latin typeface="Arial" panose="020B0604020202020204" pitchFamily="34" charset="0"/>
              <a:cs typeface="Arial" panose="020B0604020202020204" pitchFamily="34" charset="0"/>
            </a:endParaRPr>
          </a:p>
          <a:p>
            <a:pPr algn="just"/>
            <a:r>
              <a:rPr lang="es-MX" sz="1900" b="1" dirty="0">
                <a:solidFill>
                  <a:schemeClr val="tx2">
                    <a:lumMod val="75000"/>
                    <a:lumOff val="25000"/>
                  </a:schemeClr>
                </a:solidFill>
                <a:latin typeface="Arial" panose="020B0604020202020204" pitchFamily="34" charset="0"/>
                <a:cs typeface="Arial" panose="020B0604020202020204" pitchFamily="34" charset="0"/>
              </a:rPr>
              <a:t>e) El </a:t>
            </a:r>
            <a:r>
              <a:rPr lang="es-MX" sz="1900" b="1" dirty="0" smtClean="0">
                <a:solidFill>
                  <a:schemeClr val="tx2">
                    <a:lumMod val="75000"/>
                    <a:lumOff val="25000"/>
                  </a:schemeClr>
                </a:solidFill>
                <a:latin typeface="Arial" panose="020B0604020202020204" pitchFamily="34" charset="0"/>
                <a:cs typeface="Arial" panose="020B0604020202020204" pitchFamily="34" charset="0"/>
              </a:rPr>
              <a:t>plan de trabajo</a:t>
            </a:r>
            <a:r>
              <a:rPr lang="es-MX" sz="1900" b="1" dirty="0">
                <a:solidFill>
                  <a:schemeClr val="tx2">
                    <a:lumMod val="75000"/>
                    <a:lumOff val="25000"/>
                  </a:schemeClr>
                </a:solidFill>
                <a:latin typeface="Arial" panose="020B0604020202020204" pitchFamily="34" charset="0"/>
                <a:cs typeface="Arial" panose="020B0604020202020204" pitchFamily="34" charset="0"/>
              </a:rPr>
              <a:t>;</a:t>
            </a:r>
            <a:r>
              <a:rPr lang="es-MX" sz="1900" b="1" dirty="0" smtClean="0">
                <a:solidFill>
                  <a:schemeClr val="tx2">
                    <a:lumMod val="75000"/>
                    <a:lumOff val="25000"/>
                  </a:schemeClr>
                </a:solidFill>
                <a:latin typeface="Arial" panose="020B0604020202020204" pitchFamily="34" charset="0"/>
                <a:cs typeface="Arial" panose="020B0604020202020204" pitchFamily="34" charset="0"/>
              </a:rPr>
              <a:t> </a:t>
            </a:r>
            <a:endParaRPr lang="es-MX" sz="1900" b="1" dirty="0">
              <a:solidFill>
                <a:schemeClr val="tx2">
                  <a:lumMod val="75000"/>
                  <a:lumOff val="25000"/>
                </a:schemeClr>
              </a:solidFill>
              <a:latin typeface="Arial" panose="020B0604020202020204" pitchFamily="34" charset="0"/>
              <a:cs typeface="Arial" panose="020B0604020202020204" pitchFamily="34" charset="0"/>
            </a:endParaRPr>
          </a:p>
          <a:p>
            <a:pPr algn="just"/>
            <a:r>
              <a:rPr lang="es-MX" sz="1900" b="1" dirty="0">
                <a:solidFill>
                  <a:schemeClr val="tx2">
                    <a:lumMod val="75000"/>
                    <a:lumOff val="25000"/>
                  </a:schemeClr>
                </a:solidFill>
                <a:latin typeface="Arial" panose="020B0604020202020204" pitchFamily="34" charset="0"/>
                <a:cs typeface="Arial" panose="020B0604020202020204" pitchFamily="34" charset="0"/>
              </a:rPr>
              <a:t>f) </a:t>
            </a:r>
            <a:r>
              <a:rPr lang="es-MX" sz="1900" b="1" dirty="0" smtClean="0">
                <a:solidFill>
                  <a:schemeClr val="tx2">
                    <a:lumMod val="75000"/>
                    <a:lumOff val="25000"/>
                  </a:schemeClr>
                </a:solidFill>
                <a:latin typeface="Arial" panose="020B0604020202020204" pitchFamily="34" charset="0"/>
                <a:cs typeface="Arial" panose="020B0604020202020204" pitchFamily="34" charset="0"/>
              </a:rPr>
              <a:t>Los mecanismos de monitoreo y revisión de las medidas de seguridad;</a:t>
            </a:r>
          </a:p>
          <a:p>
            <a:pPr algn="just"/>
            <a:r>
              <a:rPr lang="es-MX" sz="1900" b="1" dirty="0" smtClean="0">
                <a:solidFill>
                  <a:schemeClr val="tx2">
                    <a:lumMod val="75000"/>
                    <a:lumOff val="25000"/>
                  </a:schemeClr>
                </a:solidFill>
                <a:latin typeface="Arial" panose="020B0604020202020204" pitchFamily="34" charset="0"/>
                <a:cs typeface="Arial" panose="020B0604020202020204" pitchFamily="34" charset="0"/>
              </a:rPr>
              <a:t>g) El programa general de capacitación; y</a:t>
            </a:r>
          </a:p>
          <a:p>
            <a:pPr algn="just"/>
            <a:r>
              <a:rPr lang="es-MX" sz="1900" b="1" dirty="0" smtClean="0">
                <a:solidFill>
                  <a:schemeClr val="tx2">
                    <a:lumMod val="75000"/>
                    <a:lumOff val="25000"/>
                  </a:schemeClr>
                </a:solidFill>
                <a:latin typeface="Arial" panose="020B0604020202020204" pitchFamily="34" charset="0"/>
                <a:cs typeface="Arial" panose="020B0604020202020204" pitchFamily="34" charset="0"/>
              </a:rPr>
              <a:t>h) La relación de personas autorizadas para dar tratamiento a los datos personales, así como los permisos y derechos de acceso</a:t>
            </a:r>
            <a:endParaRPr lang="es-MX" sz="1900" b="1" dirty="0">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753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342634"/>
            <a:ext cx="9008924" cy="2862322"/>
          </a:xfrm>
          <a:prstGeom prst="rect">
            <a:avLst/>
          </a:prstGeom>
          <a:noFill/>
        </p:spPr>
        <p:txBody>
          <a:bodyPr wrap="square" lIns="91440" tIns="45720" rIns="91440" bIns="45720">
            <a:spAutoFit/>
          </a:bodyPr>
          <a:lstStyle/>
          <a:p>
            <a:pPr algn="ctr"/>
            <a: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Procedimiento de Investigación y Verificación </a:t>
            </a:r>
            <a:endParaRPr lang="es-E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204956"/>
            <a:ext cx="4385736" cy="3341513"/>
          </a:xfrm>
          <a:prstGeom prst="rect">
            <a:avLst/>
          </a:prstGeom>
        </p:spPr>
      </p:pic>
    </p:spTree>
    <p:extLst>
      <p:ext uri="{BB962C8B-B14F-4D97-AF65-F5344CB8AC3E}">
        <p14:creationId xmlns:p14="http://schemas.microsoft.com/office/powerpoint/2010/main" val="1320073615"/>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557507974"/>
              </p:ext>
            </p:extLst>
          </p:nvPr>
        </p:nvGraphicFramePr>
        <p:xfrm>
          <a:off x="755650" y="1052736"/>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3"/>
          </p:nvPr>
        </p:nvSpPr>
        <p:spPr/>
        <p:txBody>
          <a:bodyPr/>
          <a:lstStyle/>
          <a:p>
            <a:pPr algn="ctr"/>
            <a:r>
              <a:rPr lang="es-MX" dirty="0" smtClean="0"/>
              <a:t>Verificaciones </a:t>
            </a:r>
            <a:endParaRPr lang="es-MX" dirty="0"/>
          </a:p>
        </p:txBody>
      </p:sp>
    </p:spTree>
    <p:extLst>
      <p:ext uri="{BB962C8B-B14F-4D97-AF65-F5344CB8AC3E}">
        <p14:creationId xmlns:p14="http://schemas.microsoft.com/office/powerpoint/2010/main" val="2548025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36600" y="2875834"/>
            <a:ext cx="2736366" cy="3754874"/>
          </a:xfrm>
          <a:prstGeom prst="rect">
            <a:avLst/>
          </a:prstGeom>
          <a:ln>
            <a:solidFill>
              <a:srgbClr val="00808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700" b="1" dirty="0">
                <a:latin typeface="Arial" panose="020B0604020202020204" pitchFamily="34" charset="0"/>
                <a:cs typeface="Arial" panose="020B0604020202020204" pitchFamily="34" charset="0"/>
              </a:rPr>
              <a:t>I. </a:t>
            </a:r>
            <a:r>
              <a:rPr lang="es-MX" sz="1700" dirty="0">
                <a:latin typeface="Arial" panose="020B0604020202020204" pitchFamily="34" charset="0"/>
                <a:cs typeface="Arial" panose="020B0604020202020204" pitchFamily="34" charset="0"/>
              </a:rPr>
              <a:t>El nombre de la persona que </a:t>
            </a:r>
            <a:r>
              <a:rPr lang="es-MX" sz="1700" dirty="0" smtClean="0">
                <a:latin typeface="Arial" panose="020B0604020202020204" pitchFamily="34" charset="0"/>
                <a:cs typeface="Arial" panose="020B0604020202020204" pitchFamily="34" charset="0"/>
              </a:rPr>
              <a:t>denuncia </a:t>
            </a:r>
            <a:r>
              <a:rPr lang="es-MX" sz="1700" dirty="0">
                <a:latin typeface="Arial" panose="020B0604020202020204" pitchFamily="34" charset="0"/>
                <a:cs typeface="Arial" panose="020B0604020202020204" pitchFamily="34" charset="0"/>
              </a:rPr>
              <a:t>o </a:t>
            </a:r>
            <a:r>
              <a:rPr lang="es-MX" sz="1700" dirty="0" smtClean="0">
                <a:latin typeface="Arial" panose="020B0604020202020204" pitchFamily="34" charset="0"/>
                <a:cs typeface="Arial" panose="020B0604020202020204" pitchFamily="34" charset="0"/>
              </a:rPr>
              <a:t>de </a:t>
            </a:r>
            <a:r>
              <a:rPr lang="es-MX" sz="1700" dirty="0">
                <a:latin typeface="Arial" panose="020B0604020202020204" pitchFamily="34" charset="0"/>
                <a:cs typeface="Arial" panose="020B0604020202020204" pitchFamily="34" charset="0"/>
              </a:rPr>
              <a:t>su representante; </a:t>
            </a:r>
          </a:p>
          <a:p>
            <a:r>
              <a:rPr lang="es-MX" sz="1700" b="1" dirty="0">
                <a:latin typeface="Arial" panose="020B0604020202020204" pitchFamily="34" charset="0"/>
                <a:cs typeface="Arial" panose="020B0604020202020204" pitchFamily="34" charset="0"/>
              </a:rPr>
              <a:t>II. </a:t>
            </a:r>
            <a:r>
              <a:rPr lang="es-MX" sz="1700" dirty="0">
                <a:latin typeface="Arial" panose="020B0604020202020204" pitchFamily="34" charset="0"/>
                <a:cs typeface="Arial" panose="020B0604020202020204" pitchFamily="34" charset="0"/>
              </a:rPr>
              <a:t>El domicilio o medio para recibir </a:t>
            </a:r>
            <a:r>
              <a:rPr lang="es-MX" sz="1700" dirty="0" smtClean="0">
                <a:latin typeface="Arial" panose="020B0604020202020204" pitchFamily="34" charset="0"/>
                <a:cs typeface="Arial" panose="020B0604020202020204" pitchFamily="34" charset="0"/>
              </a:rPr>
              <a:t>notificaciones;</a:t>
            </a:r>
            <a:endParaRPr lang="es-MX" sz="1700" dirty="0">
              <a:latin typeface="Arial" panose="020B0604020202020204" pitchFamily="34" charset="0"/>
              <a:cs typeface="Arial" panose="020B0604020202020204" pitchFamily="34" charset="0"/>
            </a:endParaRPr>
          </a:p>
          <a:p>
            <a:r>
              <a:rPr lang="es-MX" sz="1700" b="1" dirty="0">
                <a:latin typeface="Arial" panose="020B0604020202020204" pitchFamily="34" charset="0"/>
                <a:cs typeface="Arial" panose="020B0604020202020204" pitchFamily="34" charset="0"/>
              </a:rPr>
              <a:t>III. </a:t>
            </a:r>
            <a:r>
              <a:rPr lang="es-MX" sz="1700" dirty="0">
                <a:latin typeface="Arial" panose="020B0604020202020204" pitchFamily="34" charset="0"/>
                <a:cs typeface="Arial" panose="020B0604020202020204" pitchFamily="34" charset="0"/>
              </a:rPr>
              <a:t>La relación de hechos </a:t>
            </a:r>
            <a:r>
              <a:rPr lang="es-MX" sz="1700" dirty="0" smtClean="0">
                <a:latin typeface="Arial" panose="020B0604020202020204" pitchFamily="34" charset="0"/>
                <a:cs typeface="Arial" panose="020B0604020202020204" pitchFamily="34" charset="0"/>
              </a:rPr>
              <a:t>y </a:t>
            </a:r>
            <a:r>
              <a:rPr lang="es-MX" sz="1700" dirty="0">
                <a:latin typeface="Arial" panose="020B0604020202020204" pitchFamily="34" charset="0"/>
                <a:cs typeface="Arial" panose="020B0604020202020204" pitchFamily="34" charset="0"/>
              </a:rPr>
              <a:t>los elementos con los que </a:t>
            </a:r>
            <a:r>
              <a:rPr lang="es-MX" sz="1700" dirty="0" smtClean="0">
                <a:latin typeface="Arial" panose="020B0604020202020204" pitchFamily="34" charset="0"/>
                <a:cs typeface="Arial" panose="020B0604020202020204" pitchFamily="34" charset="0"/>
              </a:rPr>
              <a:t>cuente;</a:t>
            </a:r>
            <a:endParaRPr lang="es-MX" sz="1700" dirty="0">
              <a:latin typeface="Arial" panose="020B0604020202020204" pitchFamily="34" charset="0"/>
              <a:cs typeface="Arial" panose="020B0604020202020204" pitchFamily="34" charset="0"/>
            </a:endParaRPr>
          </a:p>
          <a:p>
            <a:r>
              <a:rPr lang="es-MX" sz="1700" b="1" dirty="0" smtClean="0">
                <a:latin typeface="Arial" panose="020B0604020202020204" pitchFamily="34" charset="0"/>
                <a:cs typeface="Arial" panose="020B0604020202020204" pitchFamily="34" charset="0"/>
              </a:rPr>
              <a:t>IV. </a:t>
            </a:r>
            <a:r>
              <a:rPr lang="es-MX" sz="1700" dirty="0" smtClean="0">
                <a:latin typeface="Arial" panose="020B0604020202020204" pitchFamily="34" charset="0"/>
                <a:cs typeface="Arial" panose="020B0604020202020204" pitchFamily="34" charset="0"/>
              </a:rPr>
              <a:t>El </a:t>
            </a:r>
            <a:r>
              <a:rPr lang="es-MX" sz="1700" dirty="0">
                <a:latin typeface="Arial" panose="020B0604020202020204" pitchFamily="34" charset="0"/>
                <a:cs typeface="Arial" panose="020B0604020202020204" pitchFamily="34" charset="0"/>
              </a:rPr>
              <a:t>responsable denunciado y su </a:t>
            </a:r>
            <a:r>
              <a:rPr lang="es-MX" sz="1700" dirty="0" smtClean="0">
                <a:latin typeface="Arial" panose="020B0604020202020204" pitchFamily="34" charset="0"/>
                <a:cs typeface="Arial" panose="020B0604020202020204" pitchFamily="34" charset="0"/>
              </a:rPr>
              <a:t>domicilio o datos de identificación;</a:t>
            </a:r>
          </a:p>
          <a:p>
            <a:r>
              <a:rPr lang="es-MX" sz="1700" b="1" dirty="0" smtClean="0">
                <a:latin typeface="Arial" panose="020B0604020202020204" pitchFamily="34" charset="0"/>
                <a:cs typeface="Arial" panose="020B0604020202020204" pitchFamily="34" charset="0"/>
              </a:rPr>
              <a:t>V</a:t>
            </a:r>
            <a:r>
              <a:rPr lang="es-MX" sz="1700" b="1" dirty="0">
                <a:latin typeface="Arial" panose="020B0604020202020204" pitchFamily="34" charset="0"/>
                <a:cs typeface="Arial" panose="020B0604020202020204" pitchFamily="34" charset="0"/>
              </a:rPr>
              <a:t>. </a:t>
            </a:r>
            <a:r>
              <a:rPr lang="es-MX" sz="1700" dirty="0">
                <a:latin typeface="Arial" panose="020B0604020202020204" pitchFamily="34" charset="0"/>
                <a:cs typeface="Arial" panose="020B0604020202020204" pitchFamily="34" charset="0"/>
              </a:rPr>
              <a:t>La firma del </a:t>
            </a:r>
            <a:r>
              <a:rPr lang="es-MX" sz="1700" dirty="0" smtClean="0">
                <a:latin typeface="Arial" panose="020B0604020202020204" pitchFamily="34" charset="0"/>
                <a:cs typeface="Arial" panose="020B0604020202020204" pitchFamily="34" charset="0"/>
              </a:rPr>
              <a:t>denunciante o de </a:t>
            </a:r>
            <a:r>
              <a:rPr lang="es-MX" sz="1700" dirty="0">
                <a:latin typeface="Arial" panose="020B0604020202020204" pitchFamily="34" charset="0"/>
                <a:cs typeface="Arial" panose="020B0604020202020204" pitchFamily="34" charset="0"/>
              </a:rPr>
              <a:t>su representante. </a:t>
            </a:r>
          </a:p>
        </p:txBody>
      </p:sp>
      <p:pic>
        <p:nvPicPr>
          <p:cNvPr id="2051" name="Picture 3" descr="C:\Users\Raúl Pérez\Desktop\buyer-persona-ima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266" y="836832"/>
            <a:ext cx="123551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aúl Pérez\Desktop\IVA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91" r="14324"/>
          <a:stretch/>
        </p:blipFill>
        <p:spPr bwMode="auto">
          <a:xfrm>
            <a:off x="3259410" y="1067573"/>
            <a:ext cx="1558396" cy="1212174"/>
          </a:xfrm>
          <a:prstGeom prst="rect">
            <a:avLst/>
          </a:prstGeom>
          <a:noFill/>
          <a:extLst>
            <a:ext uri="{909E8E84-426E-40DD-AFC4-6F175D3DCCD1}">
              <a14:hiddenFill xmlns:a14="http://schemas.microsoft.com/office/drawing/2010/main">
                <a:solidFill>
                  <a:srgbClr val="FFFFFF"/>
                </a:solidFill>
              </a14:hiddenFill>
            </a:ext>
          </a:extLst>
        </p:spPr>
      </p:pic>
      <p:sp>
        <p:nvSpPr>
          <p:cNvPr id="10" name="9 Flecha abajo"/>
          <p:cNvSpPr/>
          <p:nvPr/>
        </p:nvSpPr>
        <p:spPr>
          <a:xfrm rot="16200000">
            <a:off x="2476928" y="1506067"/>
            <a:ext cx="432048" cy="33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3" name="Picture 5" descr="C:\Users\Raúl Pérez\Desktop\Employee-assessment-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2767991"/>
            <a:ext cx="1596731" cy="152295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149669" y="5517232"/>
            <a:ext cx="499433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smtClean="0">
                <a:latin typeface="Arial" panose="020B0604020202020204" pitchFamily="34" charset="0"/>
                <a:cs typeface="Arial" panose="020B0604020202020204" pitchFamily="34" charset="0"/>
              </a:rPr>
              <a:t>El procedimiento concluirá con la resolución que dicte el pleno.  </a:t>
            </a:r>
            <a:endParaRPr lang="es-MX" sz="2000" dirty="0">
              <a:latin typeface="Arial" panose="020B0604020202020204" pitchFamily="34" charset="0"/>
              <a:cs typeface="Arial" panose="020B0604020202020204" pitchFamily="34" charset="0"/>
            </a:endParaRPr>
          </a:p>
        </p:txBody>
      </p:sp>
      <p:sp>
        <p:nvSpPr>
          <p:cNvPr id="13" name="12 CuadroTexto"/>
          <p:cNvSpPr txBox="1"/>
          <p:nvPr/>
        </p:nvSpPr>
        <p:spPr>
          <a:xfrm>
            <a:off x="5796136" y="4401812"/>
            <a:ext cx="2808312"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2000" b="1" dirty="0" smtClean="0">
                <a:ln w="11430"/>
                <a:solidFill>
                  <a:schemeClr val="tx2">
                    <a:lumMod val="75000"/>
                    <a:lumOff val="2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Verificación (50 días)</a:t>
            </a:r>
            <a:endParaRPr lang="es-MX" sz="2000" b="1" dirty="0">
              <a:ln w="11430"/>
              <a:solidFill>
                <a:schemeClr val="tx2">
                  <a:lumMod val="75000"/>
                  <a:lumOff val="2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
        <p:nvSpPr>
          <p:cNvPr id="14" name="13 Flecha abajo"/>
          <p:cNvSpPr/>
          <p:nvPr/>
        </p:nvSpPr>
        <p:spPr>
          <a:xfrm rot="16200000">
            <a:off x="5149862" y="1454825"/>
            <a:ext cx="432048" cy="33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Flecha abajo"/>
          <p:cNvSpPr/>
          <p:nvPr/>
        </p:nvSpPr>
        <p:spPr>
          <a:xfrm>
            <a:off x="6984269" y="2151337"/>
            <a:ext cx="432048" cy="33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928731" y="2036536"/>
            <a:ext cx="1153052" cy="830997"/>
          </a:xfrm>
          <a:prstGeom prst="rect">
            <a:avLst/>
          </a:prstGeom>
          <a:noFill/>
        </p:spPr>
        <p:txBody>
          <a:bodyPr wrap="square" rtlCol="0">
            <a:spAutoFit/>
          </a:bodyPr>
          <a:lstStyle/>
          <a:p>
            <a:r>
              <a:rPr lang="es-MX" sz="1600" b="1" dirty="0" smtClean="0">
                <a:latin typeface="Arial" panose="020B0604020202020204" pitchFamily="34" charset="0"/>
                <a:cs typeface="Arial" panose="020B0604020202020204" pitchFamily="34" charset="0"/>
              </a:rPr>
              <a:t>Titular o cualquier persona</a:t>
            </a:r>
            <a:endParaRPr lang="es-MX" sz="1600" b="1" dirty="0">
              <a:latin typeface="Arial" panose="020B0604020202020204" pitchFamily="34" charset="0"/>
              <a:cs typeface="Arial" panose="020B0604020202020204" pitchFamily="34" charset="0"/>
            </a:endParaRPr>
          </a:p>
        </p:txBody>
      </p:sp>
      <p:sp>
        <p:nvSpPr>
          <p:cNvPr id="2" name="Subtítulo 1"/>
          <p:cNvSpPr>
            <a:spLocks noGrp="1"/>
          </p:cNvSpPr>
          <p:nvPr>
            <p:ph type="subTitle" idx="13"/>
          </p:nvPr>
        </p:nvSpPr>
        <p:spPr/>
        <p:txBody>
          <a:bodyPr/>
          <a:lstStyle/>
          <a:p>
            <a:pPr algn="ctr"/>
            <a:r>
              <a:rPr lang="es-MX" dirty="0" smtClean="0"/>
              <a:t>Procedimiento de Denuncia </a:t>
            </a:r>
            <a:endParaRPr lang="es-MX" dirty="0"/>
          </a:p>
        </p:txBody>
      </p:sp>
      <p:sp>
        <p:nvSpPr>
          <p:cNvPr id="11" name="CuadroTexto 10"/>
          <p:cNvSpPr txBox="1"/>
          <p:nvPr/>
        </p:nvSpPr>
        <p:spPr>
          <a:xfrm>
            <a:off x="5796136" y="1340768"/>
            <a:ext cx="2808312" cy="707886"/>
          </a:xfrm>
          <a:prstGeom prst="rect">
            <a:avLst/>
          </a:prstGeom>
          <a:noFill/>
        </p:spPr>
        <p:txBody>
          <a:bodyPr wrap="square" rtlCol="0">
            <a:spAutoFit/>
          </a:bodyPr>
          <a:lstStyle/>
          <a:p>
            <a:pPr algn="ctr"/>
            <a:r>
              <a:rPr lang="es-MX" sz="2000" b="1" dirty="0" smtClean="0">
                <a:solidFill>
                  <a:srgbClr val="008080"/>
                </a:solidFill>
              </a:rPr>
              <a:t>Investigaciones Previas (50días)</a:t>
            </a:r>
            <a:endParaRPr lang="es-MX" sz="2000" b="1" dirty="0">
              <a:solidFill>
                <a:srgbClr val="008080"/>
              </a:solidFill>
            </a:endParaRPr>
          </a:p>
        </p:txBody>
      </p:sp>
    </p:spTree>
    <p:extLst>
      <p:ext uri="{BB962C8B-B14F-4D97-AF65-F5344CB8AC3E}">
        <p14:creationId xmlns:p14="http://schemas.microsoft.com/office/powerpoint/2010/main" val="2653764569"/>
      </p:ext>
    </p:extLst>
  </p:cSld>
  <p:clrMapOvr>
    <a:masterClrMapping/>
  </p:clrMapOvr>
  <mc:AlternateContent xmlns:mc="http://schemas.openxmlformats.org/markup-compatibility/2006" xmlns:p14="http://schemas.microsoft.com/office/powerpoint/2010/main">
    <mc:Choice Requires="p14">
      <p:transition spd="slow" p14:dur="3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par>
                                <p:cTn id="13" presetID="22" presetClass="entr" presetSubtype="4"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down)">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wipe(down)">
                                      <p:cBhvr>
                                        <p:cTn id="23" dur="500"/>
                                        <p:tgtEl>
                                          <p:spTgt spid="205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7" grpId="0" animBg="1"/>
      <p:bldP spid="13" grpId="0"/>
      <p:bldP spid="14" grpId="0" animBg="1"/>
      <p:bldP spid="15"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342634"/>
            <a:ext cx="9008924" cy="1015663"/>
          </a:xfrm>
          <a:prstGeom prst="rect">
            <a:avLst/>
          </a:prstGeom>
          <a:noFill/>
        </p:spPr>
        <p:txBody>
          <a:bodyPr wrap="square" lIns="91440" tIns="45720" rIns="91440" bIns="45720">
            <a:spAutoFit/>
          </a:bodyPr>
          <a:lstStyle/>
          <a:p>
            <a:pPr algn="ctr"/>
            <a:r>
              <a:rPr lang="es-ES"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Evaluación de Impacto </a:t>
            </a:r>
            <a:endParaRPr lang="es-E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844824"/>
            <a:ext cx="6272821" cy="3222261"/>
          </a:xfrm>
          <a:prstGeom prst="rect">
            <a:avLst/>
          </a:prstGeom>
        </p:spPr>
      </p:pic>
    </p:spTree>
    <p:extLst>
      <p:ext uri="{BB962C8B-B14F-4D97-AF65-F5344CB8AC3E}">
        <p14:creationId xmlns:p14="http://schemas.microsoft.com/office/powerpoint/2010/main" val="3786850451"/>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628551340"/>
              </p:ext>
            </p:extLst>
          </p:nvPr>
        </p:nvGraphicFramePr>
        <p:xfrm>
          <a:off x="755650" y="1340768"/>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3"/>
          </p:nvPr>
        </p:nvSpPr>
        <p:spPr/>
        <p:txBody>
          <a:bodyPr/>
          <a:lstStyle/>
          <a:p>
            <a:pPr algn="ctr"/>
            <a:r>
              <a:rPr lang="es-MX" dirty="0" smtClean="0"/>
              <a:t>Objeto de la Evaluación de Impacto den la Protección de los Datos Personales </a:t>
            </a:r>
            <a:endParaRPr lang="es-MX" dirty="0"/>
          </a:p>
        </p:txBody>
      </p:sp>
    </p:spTree>
    <p:extLst>
      <p:ext uri="{BB962C8B-B14F-4D97-AF65-F5344CB8AC3E}">
        <p14:creationId xmlns:p14="http://schemas.microsoft.com/office/powerpoint/2010/main" val="3890331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260648"/>
            <a:ext cx="8229600" cy="6264696"/>
          </a:xfrm>
        </p:spPr>
        <p:txBody>
          <a:bodyPr/>
          <a:lstStyle/>
          <a:p>
            <a:endParaRPr lang="es-MX" b="1" dirty="0" smtClean="0">
              <a:solidFill>
                <a:srgbClr val="008080"/>
              </a:solidFill>
            </a:endParaRPr>
          </a:p>
          <a:p>
            <a:r>
              <a:rPr lang="es-MX" b="1" dirty="0" smtClean="0">
                <a:solidFill>
                  <a:srgbClr val="008080"/>
                </a:solidFill>
              </a:rPr>
              <a:t>EL SUJETO OBLIGADO</a:t>
            </a:r>
            <a:endParaRPr lang="es-MX" b="1" dirty="0">
              <a:solidFill>
                <a:srgbClr val="008080"/>
              </a:solidFill>
            </a:endParaRPr>
          </a:p>
          <a:p>
            <a:pPr marL="566928" indent="-457200">
              <a:buFont typeface="Arial" panose="020B0604020202020204" pitchFamily="34" charset="0"/>
              <a:buChar char="•"/>
            </a:pPr>
            <a:r>
              <a:rPr lang="es-MX" b="1" dirty="0" smtClean="0">
                <a:solidFill>
                  <a:schemeClr val="tx2">
                    <a:lumMod val="75000"/>
                    <a:lumOff val="25000"/>
                  </a:schemeClr>
                </a:solidFill>
              </a:rPr>
              <a:t>Esta evaluación deberá realizarla el sujeto obligado cuando lleve a cabo tratamiento intensivo de datos personales.</a:t>
            </a:r>
          </a:p>
          <a:p>
            <a:pPr marL="566928" indent="-457200">
              <a:buFont typeface="Arial" panose="020B0604020202020204" pitchFamily="34" charset="0"/>
              <a:buChar char="•"/>
            </a:pPr>
            <a:r>
              <a:rPr lang="es-MX" b="1" dirty="0" smtClean="0">
                <a:solidFill>
                  <a:schemeClr val="tx2">
                    <a:lumMod val="75000"/>
                    <a:lumOff val="25000"/>
                  </a:schemeClr>
                </a:solidFill>
              </a:rPr>
              <a:t>Deberá asegurar el cumplimiento de los principios y deberes, así como las obligaciones que señala la Ley </a:t>
            </a:r>
          </a:p>
          <a:p>
            <a:endParaRPr lang="es-MX" b="1" dirty="0" smtClean="0">
              <a:solidFill>
                <a:srgbClr val="008080"/>
              </a:solidFill>
            </a:endParaRPr>
          </a:p>
          <a:p>
            <a:r>
              <a:rPr lang="es-MX" b="1" dirty="0" smtClean="0">
                <a:solidFill>
                  <a:srgbClr val="008080"/>
                </a:solidFill>
              </a:rPr>
              <a:t>EL INSTITUTO </a:t>
            </a:r>
          </a:p>
          <a:p>
            <a:pPr marL="566928" indent="-457200">
              <a:buFont typeface="Arial" panose="020B0604020202020204" pitchFamily="34" charset="0"/>
              <a:buChar char="•"/>
            </a:pPr>
            <a:r>
              <a:rPr lang="es-MX" b="1" dirty="0" smtClean="0">
                <a:solidFill>
                  <a:schemeClr val="tx2">
                    <a:lumMod val="75000"/>
                    <a:lumOff val="25000"/>
                  </a:schemeClr>
                </a:solidFill>
              </a:rPr>
              <a:t>El Instituto deberá hacer el análisis jurídico y tecnológico, para evaluar los riesgos de esta nueva plataforma o bases de datos </a:t>
            </a:r>
          </a:p>
          <a:p>
            <a:pPr marL="566928" indent="-457200">
              <a:buFont typeface="Arial" panose="020B0604020202020204" pitchFamily="34" charset="0"/>
              <a:buChar char="•"/>
            </a:pPr>
            <a:r>
              <a:rPr lang="es-MX" b="1" dirty="0" smtClean="0">
                <a:solidFill>
                  <a:schemeClr val="tx2">
                    <a:lumMod val="75000"/>
                    <a:lumOff val="25000"/>
                  </a:schemeClr>
                </a:solidFill>
              </a:rPr>
              <a:t>Podrá realizar observaciones y recomendaciones no vinculantes </a:t>
            </a:r>
            <a:endParaRPr lang="es-MX" b="1" dirty="0">
              <a:solidFill>
                <a:schemeClr val="tx2">
                  <a:lumMod val="75000"/>
                  <a:lumOff val="25000"/>
                </a:schemeClr>
              </a:solidFill>
            </a:endParaRPr>
          </a:p>
        </p:txBody>
      </p:sp>
    </p:spTree>
    <p:extLst>
      <p:ext uri="{BB962C8B-B14F-4D97-AF65-F5344CB8AC3E}">
        <p14:creationId xmlns:p14="http://schemas.microsoft.com/office/powerpoint/2010/main" val="1639898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481328"/>
            <a:ext cx="8229600" cy="4972008"/>
          </a:xfrm>
        </p:spPr>
        <p:txBody>
          <a:bodyPr/>
          <a:lstStyle/>
          <a:p>
            <a:r>
              <a:rPr lang="es-MX" sz="3200" b="1" dirty="0" smtClean="0">
                <a:solidFill>
                  <a:srgbClr val="008080"/>
                </a:solidFill>
              </a:rPr>
              <a:t>No todos los tratamientos obligan a hacer evaluación de impacto la ley establece tres supuestos: </a:t>
            </a:r>
            <a:endParaRPr lang="es-MX" sz="3200" b="1" dirty="0">
              <a:solidFill>
                <a:srgbClr val="008080"/>
              </a:solidFill>
            </a:endParaRPr>
          </a:p>
          <a:p>
            <a:pPr marL="566928" indent="-457200">
              <a:buFont typeface="Arial" panose="020B0604020202020204" pitchFamily="34" charset="0"/>
              <a:buChar char="•"/>
            </a:pPr>
            <a:r>
              <a:rPr lang="es-MX" sz="3200" b="1" dirty="0" smtClean="0">
                <a:solidFill>
                  <a:schemeClr val="tx2">
                    <a:lumMod val="75000"/>
                    <a:lumOff val="25000"/>
                  </a:schemeClr>
                </a:solidFill>
              </a:rPr>
              <a:t>Cuando se pretendan realizar transferencias </a:t>
            </a:r>
          </a:p>
          <a:p>
            <a:pPr marL="566928" indent="-457200">
              <a:buFont typeface="Arial" panose="020B0604020202020204" pitchFamily="34" charset="0"/>
              <a:buChar char="•"/>
            </a:pPr>
            <a:r>
              <a:rPr lang="es-MX" sz="3200" b="1" dirty="0" smtClean="0">
                <a:solidFill>
                  <a:schemeClr val="tx2">
                    <a:lumMod val="75000"/>
                    <a:lumOff val="25000"/>
                  </a:schemeClr>
                </a:solidFill>
              </a:rPr>
              <a:t>Cuando se traten datos personales sensibles </a:t>
            </a:r>
          </a:p>
          <a:p>
            <a:pPr marL="566928" indent="-457200">
              <a:buFont typeface="Arial" panose="020B0604020202020204" pitchFamily="34" charset="0"/>
              <a:buChar char="•"/>
            </a:pPr>
            <a:r>
              <a:rPr lang="es-MX" sz="3200" b="1" dirty="0" smtClean="0">
                <a:solidFill>
                  <a:schemeClr val="tx2">
                    <a:lumMod val="75000"/>
                    <a:lumOff val="25000"/>
                  </a:schemeClr>
                </a:solidFill>
              </a:rPr>
              <a:t>Cuando existan riesgos inherentes al tratamiento de los datos personales (ejemplo: menores de edad)  </a:t>
            </a:r>
          </a:p>
          <a:p>
            <a:pPr marL="566928" indent="-457200">
              <a:buFont typeface="Arial" panose="020B0604020202020204" pitchFamily="34" charset="0"/>
              <a:buChar char="•"/>
            </a:pPr>
            <a:endParaRPr lang="es-MX" dirty="0" smtClean="0"/>
          </a:p>
          <a:p>
            <a:endParaRPr lang="es-MX" dirty="0"/>
          </a:p>
        </p:txBody>
      </p:sp>
      <p:sp>
        <p:nvSpPr>
          <p:cNvPr id="3" name="Subtítulo 2"/>
          <p:cNvSpPr>
            <a:spLocks noGrp="1"/>
          </p:cNvSpPr>
          <p:nvPr>
            <p:ph type="subTitle" idx="13"/>
          </p:nvPr>
        </p:nvSpPr>
        <p:spPr/>
        <p:txBody>
          <a:bodyPr/>
          <a:lstStyle/>
          <a:p>
            <a:r>
              <a:rPr lang="es-MX" dirty="0" smtClean="0"/>
              <a:t>¿Cuando se debe realizar una Evaluación de Protección de Datos Personales? </a:t>
            </a:r>
            <a:endParaRPr lang="es-MX" dirty="0"/>
          </a:p>
        </p:txBody>
      </p:sp>
    </p:spTree>
    <p:extLst>
      <p:ext uri="{BB962C8B-B14F-4D97-AF65-F5344CB8AC3E}">
        <p14:creationId xmlns:p14="http://schemas.microsoft.com/office/powerpoint/2010/main" val="2766380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p:txBody>
          <a:bodyPr/>
          <a:lstStyle/>
          <a:p>
            <a:pPr algn="ctr"/>
            <a:endParaRPr lang="es-MX" dirty="0" smtClean="0"/>
          </a:p>
          <a:p>
            <a:pPr algn="ctr"/>
            <a:r>
              <a:rPr lang="es-MX" sz="4000" dirty="0" smtClean="0"/>
              <a:t>Auditorias Voluntarias </a:t>
            </a:r>
            <a:endParaRPr lang="es-MX"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132856"/>
            <a:ext cx="3219450" cy="3219450"/>
          </a:xfrm>
          <a:prstGeom prst="rect">
            <a:avLst/>
          </a:prstGeom>
        </p:spPr>
      </p:pic>
    </p:spTree>
    <p:extLst>
      <p:ext uri="{BB962C8B-B14F-4D97-AF65-F5344CB8AC3E}">
        <p14:creationId xmlns:p14="http://schemas.microsoft.com/office/powerpoint/2010/main" val="287188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76588" y="1916832"/>
            <a:ext cx="5184433" cy="1015663"/>
          </a:xfrm>
          <a:prstGeom prst="rect">
            <a:avLst/>
          </a:prstGeom>
          <a:noFill/>
        </p:spPr>
        <p:txBody>
          <a:bodyPr wrap="none" lIns="91440" tIns="45720" rIns="91440" bIns="45720">
            <a:spAutoFit/>
          </a:bodyPr>
          <a:lstStyle/>
          <a:p>
            <a:pPr algn="ctr"/>
            <a: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Ejes rectores </a:t>
            </a:r>
            <a:endParaRPr lang="es-E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915603"/>
            <a:ext cx="5120000" cy="2880000"/>
          </a:xfrm>
          <a:prstGeom prst="rect">
            <a:avLst/>
          </a:prstGeom>
        </p:spPr>
      </p:pic>
    </p:spTree>
    <p:extLst>
      <p:ext uri="{BB962C8B-B14F-4D97-AF65-F5344CB8AC3E}">
        <p14:creationId xmlns:p14="http://schemas.microsoft.com/office/powerpoint/2010/main" val="108714255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marL="566928" indent="-457200">
              <a:buFont typeface="Arial" panose="020B0604020202020204" pitchFamily="34" charset="0"/>
              <a:buChar char="•"/>
            </a:pPr>
            <a:r>
              <a:rPr lang="es-MX" sz="3200" b="1" dirty="0" smtClean="0">
                <a:solidFill>
                  <a:srgbClr val="008080"/>
                </a:solidFill>
              </a:rPr>
              <a:t>¿Para que Auditar? </a:t>
            </a:r>
          </a:p>
          <a:p>
            <a:pPr lvl="1"/>
            <a:endParaRPr lang="es-MX" sz="3200" b="1" dirty="0">
              <a:solidFill>
                <a:srgbClr val="008080"/>
              </a:solidFill>
            </a:endParaRPr>
          </a:p>
          <a:p>
            <a:pPr marL="850392" lvl="1" indent="-457200">
              <a:buFont typeface="Arial" panose="020B0604020202020204" pitchFamily="34" charset="0"/>
              <a:buChar char="•"/>
            </a:pPr>
            <a:r>
              <a:rPr lang="es-MX" sz="3200" b="1" dirty="0" smtClean="0">
                <a:solidFill>
                  <a:srgbClr val="008080"/>
                </a:solidFill>
              </a:rPr>
              <a:t>	</a:t>
            </a:r>
            <a:r>
              <a:rPr lang="es-MX" sz="3200" b="1" dirty="0" smtClean="0">
                <a:solidFill>
                  <a:schemeClr val="tx2">
                    <a:lumMod val="75000"/>
                    <a:lumOff val="25000"/>
                  </a:schemeClr>
                </a:solidFill>
              </a:rPr>
              <a:t>Para constatar cumplimiento y adecuación</a:t>
            </a:r>
          </a:p>
          <a:p>
            <a:pPr lvl="1"/>
            <a:r>
              <a:rPr lang="es-MX" sz="3200" b="1" dirty="0" smtClean="0">
                <a:solidFill>
                  <a:schemeClr val="tx2">
                    <a:lumMod val="75000"/>
                    <a:lumOff val="25000"/>
                  </a:schemeClr>
                </a:solidFill>
              </a:rPr>
              <a:t> </a:t>
            </a:r>
          </a:p>
          <a:p>
            <a:pPr marL="850392" lvl="1" indent="-457200">
              <a:buFont typeface="Arial" panose="020B0604020202020204" pitchFamily="34" charset="0"/>
              <a:buChar char="•"/>
            </a:pPr>
            <a:r>
              <a:rPr lang="es-MX" sz="3200" b="1" dirty="0">
                <a:solidFill>
                  <a:schemeClr val="tx2">
                    <a:lumMod val="75000"/>
                    <a:lumOff val="25000"/>
                  </a:schemeClr>
                </a:solidFill>
              </a:rPr>
              <a:t> </a:t>
            </a:r>
            <a:r>
              <a:rPr lang="es-MX" sz="3200" b="1" dirty="0" smtClean="0">
                <a:solidFill>
                  <a:schemeClr val="tx2">
                    <a:lumMod val="75000"/>
                    <a:lumOff val="25000"/>
                  </a:schemeClr>
                </a:solidFill>
              </a:rPr>
              <a:t>Para prevenir irregularidades o faltas</a:t>
            </a:r>
          </a:p>
          <a:p>
            <a:pPr lvl="1"/>
            <a:r>
              <a:rPr lang="es-MX" sz="3200" b="1" dirty="0" smtClean="0">
                <a:solidFill>
                  <a:schemeClr val="tx2">
                    <a:lumMod val="75000"/>
                    <a:lumOff val="25000"/>
                  </a:schemeClr>
                </a:solidFill>
              </a:rPr>
              <a:t> </a:t>
            </a:r>
          </a:p>
          <a:p>
            <a:pPr marL="850392" lvl="1" indent="-457200">
              <a:buFont typeface="Arial" panose="020B0604020202020204" pitchFamily="34" charset="0"/>
              <a:buChar char="•"/>
            </a:pPr>
            <a:r>
              <a:rPr lang="es-MX" sz="3200" b="1" dirty="0">
                <a:solidFill>
                  <a:schemeClr val="tx2">
                    <a:lumMod val="75000"/>
                    <a:lumOff val="25000"/>
                  </a:schemeClr>
                </a:solidFill>
              </a:rPr>
              <a:t> </a:t>
            </a:r>
            <a:r>
              <a:rPr lang="es-MX" sz="3200" b="1" dirty="0" smtClean="0">
                <a:solidFill>
                  <a:schemeClr val="tx2">
                    <a:lumMod val="75000"/>
                    <a:lumOff val="25000"/>
                  </a:schemeClr>
                </a:solidFill>
              </a:rPr>
              <a:t>Para detectar riesgos </a:t>
            </a:r>
            <a:endParaRPr lang="es-MX" sz="3200" b="1" dirty="0">
              <a:solidFill>
                <a:srgbClr val="008080"/>
              </a:solidFill>
            </a:endParaRPr>
          </a:p>
        </p:txBody>
      </p:sp>
      <p:sp>
        <p:nvSpPr>
          <p:cNvPr id="3" name="Subtítulo 2"/>
          <p:cNvSpPr>
            <a:spLocks noGrp="1"/>
          </p:cNvSpPr>
          <p:nvPr>
            <p:ph type="subTitle" idx="13"/>
          </p:nvPr>
        </p:nvSpPr>
        <p:spPr/>
        <p:txBody>
          <a:bodyPr/>
          <a:lstStyle/>
          <a:p>
            <a:pPr algn="ctr"/>
            <a:r>
              <a:rPr lang="es-MX" dirty="0" smtClean="0"/>
              <a:t>Objeto de las Auditorias Voluntarias </a:t>
            </a:r>
            <a:endParaRPr lang="es-MX" dirty="0"/>
          </a:p>
        </p:txBody>
      </p:sp>
    </p:spTree>
    <p:extLst>
      <p:ext uri="{BB962C8B-B14F-4D97-AF65-F5344CB8AC3E}">
        <p14:creationId xmlns:p14="http://schemas.microsoft.com/office/powerpoint/2010/main" val="2820102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799085280"/>
              </p:ext>
            </p:extLst>
          </p:nvPr>
        </p:nvGraphicFramePr>
        <p:xfrm>
          <a:off x="539626" y="980728"/>
          <a:ext cx="849687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3"/>
          </p:nvPr>
        </p:nvSpPr>
        <p:spPr/>
        <p:txBody>
          <a:bodyPr/>
          <a:lstStyle/>
          <a:p>
            <a:pPr algn="ctr"/>
            <a:r>
              <a:rPr lang="es-MX" dirty="0" smtClean="0"/>
              <a:t> Proceso de Auditoria  </a:t>
            </a:r>
            <a:endParaRPr lang="es-MX" dirty="0"/>
          </a:p>
        </p:txBody>
      </p:sp>
    </p:spTree>
    <p:extLst>
      <p:ext uri="{BB962C8B-B14F-4D97-AF65-F5344CB8AC3E}">
        <p14:creationId xmlns:p14="http://schemas.microsoft.com/office/powerpoint/2010/main" val="1735003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108843888"/>
              </p:ext>
            </p:extLst>
          </p:nvPr>
        </p:nvGraphicFramePr>
        <p:xfrm>
          <a:off x="683568" y="737320"/>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3"/>
          </p:nvPr>
        </p:nvSpPr>
        <p:spPr>
          <a:xfrm>
            <a:off x="923280" y="258540"/>
            <a:ext cx="8229600" cy="1199704"/>
          </a:xfrm>
        </p:spPr>
        <p:txBody>
          <a:bodyPr/>
          <a:lstStyle/>
          <a:p>
            <a:r>
              <a:rPr lang="es-MX" dirty="0" smtClean="0"/>
              <a:t>¿Cómo se realiza una Auditoría Voluntaria? </a:t>
            </a:r>
            <a:endParaRPr lang="es-MX" dirty="0"/>
          </a:p>
        </p:txBody>
      </p:sp>
    </p:spTree>
    <p:extLst>
      <p:ext uri="{BB962C8B-B14F-4D97-AF65-F5344CB8AC3E}">
        <p14:creationId xmlns:p14="http://schemas.microsoft.com/office/powerpoint/2010/main" val="1514754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p:txBody>
          <a:bodyPr/>
          <a:lstStyle/>
          <a:p>
            <a:pPr algn="ctr"/>
            <a:r>
              <a:rPr lang="es-MX" dirty="0" smtClean="0"/>
              <a:t>Solicitud </a:t>
            </a:r>
            <a:endParaRPr lang="es-MX"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55" y="2261401"/>
            <a:ext cx="3108139" cy="3878248"/>
          </a:xfrm>
          <a:prstGeom prst="rect">
            <a:avLst/>
          </a:prstGeom>
        </p:spPr>
      </p:pic>
      <p:sp>
        <p:nvSpPr>
          <p:cNvPr id="6" name="Elipse 5"/>
          <p:cNvSpPr/>
          <p:nvPr/>
        </p:nvSpPr>
        <p:spPr>
          <a:xfrm>
            <a:off x="693269" y="4437112"/>
            <a:ext cx="2592288" cy="1224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MX" dirty="0"/>
              <a:t>Denominación y domicilio </a:t>
            </a:r>
          </a:p>
        </p:txBody>
      </p:sp>
      <p:sp>
        <p:nvSpPr>
          <p:cNvPr id="7" name="Elipse 6"/>
          <p:cNvSpPr/>
          <p:nvPr/>
        </p:nvSpPr>
        <p:spPr>
          <a:xfrm>
            <a:off x="596751" y="2368119"/>
            <a:ext cx="2535089" cy="190532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MX" dirty="0"/>
              <a:t>Personas autorizadas para oír y recibir notificaciones </a:t>
            </a:r>
          </a:p>
        </p:txBody>
      </p:sp>
      <p:sp>
        <p:nvSpPr>
          <p:cNvPr id="8" name="Elipse 7"/>
          <p:cNvSpPr/>
          <p:nvPr/>
        </p:nvSpPr>
        <p:spPr>
          <a:xfrm>
            <a:off x="1475656" y="873598"/>
            <a:ext cx="2592288" cy="1224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MX" dirty="0"/>
              <a:t>Descripción de la auditoria a solicitar </a:t>
            </a:r>
          </a:p>
        </p:txBody>
      </p:sp>
      <p:sp>
        <p:nvSpPr>
          <p:cNvPr id="9" name="Elipse 8"/>
          <p:cNvSpPr/>
          <p:nvPr/>
        </p:nvSpPr>
        <p:spPr>
          <a:xfrm>
            <a:off x="5508104" y="936743"/>
            <a:ext cx="2592288" cy="135845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MX" dirty="0"/>
              <a:t>Circunstancias y razones que motivan la auditoria </a:t>
            </a:r>
          </a:p>
        </p:txBody>
      </p:sp>
      <p:sp>
        <p:nvSpPr>
          <p:cNvPr id="10" name="Elipse 9"/>
          <p:cNvSpPr/>
          <p:nvPr/>
        </p:nvSpPr>
        <p:spPr>
          <a:xfrm>
            <a:off x="6424445" y="2635794"/>
            <a:ext cx="2592288" cy="15647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MX" dirty="0"/>
              <a:t>Nombre, cargo y firma que motiva la auditoria </a:t>
            </a:r>
          </a:p>
          <a:p>
            <a:pPr lvl="0" algn="ctr"/>
            <a:r>
              <a:rPr lang="es-MX" dirty="0" smtClean="0"/>
              <a:t>Información</a:t>
            </a:r>
            <a:endParaRPr lang="es-MX" dirty="0"/>
          </a:p>
        </p:txBody>
      </p:sp>
      <p:sp>
        <p:nvSpPr>
          <p:cNvPr id="11" name="Elipse 10"/>
          <p:cNvSpPr/>
          <p:nvPr/>
        </p:nvSpPr>
        <p:spPr>
          <a:xfrm>
            <a:off x="6093542" y="4614041"/>
            <a:ext cx="2592288" cy="1224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MX" dirty="0" smtClean="0"/>
              <a:t>Información </a:t>
            </a:r>
            <a:r>
              <a:rPr lang="es-MX" dirty="0"/>
              <a:t>documentos que considere relevantes </a:t>
            </a:r>
          </a:p>
        </p:txBody>
      </p:sp>
    </p:spTree>
    <p:extLst>
      <p:ext uri="{BB962C8B-B14F-4D97-AF65-F5344CB8AC3E}">
        <p14:creationId xmlns:p14="http://schemas.microsoft.com/office/powerpoint/2010/main" val="4144832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196752"/>
            <a:ext cx="8229600" cy="5997583"/>
          </a:xfrm>
        </p:spPr>
        <p:txBody>
          <a:bodyPr/>
          <a:lstStyle/>
          <a:p>
            <a:pPr marL="566928" indent="-457200">
              <a:buFont typeface="Arial" panose="020B0604020202020204" pitchFamily="34" charset="0"/>
              <a:buChar char="•"/>
            </a:pPr>
            <a:r>
              <a:rPr lang="es-MX" b="1" dirty="0" smtClean="0">
                <a:solidFill>
                  <a:srgbClr val="008080"/>
                </a:solidFill>
              </a:rPr>
              <a:t>Políticas </a:t>
            </a:r>
            <a:r>
              <a:rPr lang="es-MX" b="1" dirty="0" smtClean="0"/>
              <a:t>de datos personales.- elementos establecidos en la Ley, difusión de las políticas, mecanismos para medir su efectividad.  </a:t>
            </a:r>
          </a:p>
          <a:p>
            <a:pPr marL="566928" indent="-457200">
              <a:buFont typeface="Arial" panose="020B0604020202020204" pitchFamily="34" charset="0"/>
              <a:buChar char="•"/>
            </a:pPr>
            <a:r>
              <a:rPr lang="es-MX" b="1" dirty="0" smtClean="0">
                <a:solidFill>
                  <a:srgbClr val="008080"/>
                </a:solidFill>
              </a:rPr>
              <a:t>Programa de Capacitación</a:t>
            </a:r>
            <a:r>
              <a:rPr lang="es-MX" dirty="0" smtClean="0"/>
              <a:t> </a:t>
            </a:r>
            <a:r>
              <a:rPr lang="es-MX" b="1" dirty="0" smtClean="0">
                <a:solidFill>
                  <a:schemeClr val="bg2">
                    <a:lumMod val="25000"/>
                  </a:schemeClr>
                </a:solidFill>
              </a:rPr>
              <a:t>en materia de datos personales.- material, perfiles de capacitadores, registros de capacitación, elementos establecidos.</a:t>
            </a:r>
          </a:p>
          <a:p>
            <a:pPr marL="566928" indent="-457200">
              <a:buFont typeface="Arial" panose="020B0604020202020204" pitchFamily="34" charset="0"/>
              <a:buChar char="•"/>
            </a:pPr>
            <a:r>
              <a:rPr lang="es-MX" b="1" dirty="0" smtClean="0">
                <a:solidFill>
                  <a:srgbClr val="008080"/>
                </a:solidFill>
              </a:rPr>
              <a:t>Procedimientos</a:t>
            </a:r>
            <a:r>
              <a:rPr lang="es-MX" b="1" dirty="0" smtClean="0">
                <a:solidFill>
                  <a:schemeClr val="bg2">
                    <a:lumMod val="25000"/>
                  </a:schemeClr>
                </a:solidFill>
              </a:rPr>
              <a:t> de auditorias internas y externas en datos personales.- procedimientos para realizar auditorias, programas de auditorias, registros de auditorias realizadas, reporte donde se detallen hallazgos, acciones correctivas. </a:t>
            </a:r>
          </a:p>
          <a:p>
            <a:pPr marL="566928" indent="-457200">
              <a:buFont typeface="Arial" panose="020B0604020202020204" pitchFamily="34" charset="0"/>
              <a:buChar char="•"/>
            </a:pPr>
            <a:r>
              <a:rPr lang="es-MX" b="1" dirty="0" smtClean="0">
                <a:solidFill>
                  <a:srgbClr val="008080"/>
                </a:solidFill>
              </a:rPr>
              <a:t>Revisión administrativa </a:t>
            </a:r>
            <a:r>
              <a:rPr lang="es-MX" b="1" dirty="0" smtClean="0">
                <a:solidFill>
                  <a:schemeClr val="bg2">
                    <a:lumMod val="25000"/>
                  </a:schemeClr>
                </a:solidFill>
              </a:rPr>
              <a:t>por el comité de transparencia</a:t>
            </a:r>
          </a:p>
        </p:txBody>
      </p:sp>
      <p:sp>
        <p:nvSpPr>
          <p:cNvPr id="3" name="Subtítulo 2"/>
          <p:cNvSpPr>
            <a:spLocks noGrp="1"/>
          </p:cNvSpPr>
          <p:nvPr>
            <p:ph type="subTitle" idx="13"/>
          </p:nvPr>
        </p:nvSpPr>
        <p:spPr/>
        <p:txBody>
          <a:bodyPr/>
          <a:lstStyle/>
          <a:p>
            <a:pPr algn="ctr"/>
            <a:r>
              <a:rPr lang="es-MX" dirty="0" smtClean="0"/>
              <a:t>¿Qué podemos revisar? </a:t>
            </a:r>
            <a:endParaRPr lang="es-MX" dirty="0"/>
          </a:p>
        </p:txBody>
      </p:sp>
    </p:spTree>
    <p:extLst>
      <p:ext uri="{BB962C8B-B14F-4D97-AF65-F5344CB8AC3E}">
        <p14:creationId xmlns:p14="http://schemas.microsoft.com/office/powerpoint/2010/main" val="3041434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743784"/>
            <a:ext cx="8229600" cy="5997583"/>
          </a:xfrm>
        </p:spPr>
        <p:txBody>
          <a:bodyPr/>
          <a:lstStyle/>
          <a:p>
            <a:pPr marL="566928" indent="-457200">
              <a:buFont typeface="Arial" panose="020B0604020202020204" pitchFamily="34" charset="0"/>
              <a:buChar char="•"/>
            </a:pPr>
            <a:endParaRPr lang="es-MX" b="1" dirty="0" smtClean="0">
              <a:solidFill>
                <a:srgbClr val="008080"/>
              </a:solidFill>
            </a:endParaRPr>
          </a:p>
          <a:p>
            <a:pPr marL="566928" indent="-457200">
              <a:buFont typeface="Arial" panose="020B0604020202020204" pitchFamily="34" charset="0"/>
              <a:buChar char="•"/>
            </a:pPr>
            <a:r>
              <a:rPr lang="es-MX" b="1" dirty="0" smtClean="0">
                <a:solidFill>
                  <a:srgbClr val="008080"/>
                </a:solidFill>
              </a:rPr>
              <a:t>Funciones </a:t>
            </a:r>
            <a:r>
              <a:rPr lang="es-MX" b="1" dirty="0">
                <a:solidFill>
                  <a:srgbClr val="008080"/>
                </a:solidFill>
              </a:rPr>
              <a:t>del responsable</a:t>
            </a:r>
            <a:r>
              <a:rPr lang="es-MX" b="1" dirty="0">
                <a:solidFill>
                  <a:schemeClr val="bg2">
                    <a:lumMod val="25000"/>
                  </a:schemeClr>
                </a:solidFill>
              </a:rPr>
              <a:t> al interior en materia de datos </a:t>
            </a:r>
            <a:r>
              <a:rPr lang="es-MX" b="1" dirty="0" smtClean="0">
                <a:solidFill>
                  <a:schemeClr val="bg2">
                    <a:lumMod val="25000"/>
                  </a:schemeClr>
                </a:solidFill>
              </a:rPr>
              <a:t>personales</a:t>
            </a:r>
          </a:p>
          <a:p>
            <a:pPr marL="566928" indent="-457200">
              <a:buFont typeface="Arial" panose="020B0604020202020204" pitchFamily="34" charset="0"/>
              <a:buChar char="•"/>
            </a:pPr>
            <a:r>
              <a:rPr lang="es-MX" b="1" dirty="0" smtClean="0">
                <a:solidFill>
                  <a:srgbClr val="008080"/>
                </a:solidFill>
              </a:rPr>
              <a:t>Inventario</a:t>
            </a:r>
            <a:r>
              <a:rPr lang="es-MX" b="1" dirty="0" smtClean="0">
                <a:solidFill>
                  <a:schemeClr val="bg2">
                    <a:lumMod val="25000"/>
                  </a:schemeClr>
                </a:solidFill>
              </a:rPr>
              <a:t> de Datos Personales </a:t>
            </a:r>
          </a:p>
          <a:p>
            <a:pPr marL="566928" indent="-457200">
              <a:buFont typeface="Arial" panose="020B0604020202020204" pitchFamily="34" charset="0"/>
              <a:buChar char="•"/>
            </a:pPr>
            <a:r>
              <a:rPr lang="es-MX" b="1" dirty="0" smtClean="0">
                <a:solidFill>
                  <a:srgbClr val="008080"/>
                </a:solidFill>
              </a:rPr>
              <a:t>Avisos de Privacidad </a:t>
            </a:r>
          </a:p>
          <a:p>
            <a:pPr marL="566928" indent="-457200">
              <a:buFont typeface="Arial" panose="020B0604020202020204" pitchFamily="34" charset="0"/>
              <a:buChar char="•"/>
            </a:pPr>
            <a:r>
              <a:rPr lang="es-MX" b="1" dirty="0" smtClean="0">
                <a:solidFill>
                  <a:schemeClr val="bg2">
                    <a:lumMod val="25000"/>
                  </a:schemeClr>
                </a:solidFill>
              </a:rPr>
              <a:t>Procedimiento de Derechos </a:t>
            </a:r>
            <a:r>
              <a:rPr lang="es-MX" b="1" dirty="0" smtClean="0">
                <a:solidFill>
                  <a:srgbClr val="008080"/>
                </a:solidFill>
              </a:rPr>
              <a:t>ARCO</a:t>
            </a:r>
            <a:endParaRPr lang="es-MX" b="1" dirty="0" smtClean="0">
              <a:solidFill>
                <a:schemeClr val="bg2">
                  <a:lumMod val="25000"/>
                </a:schemeClr>
              </a:solidFill>
            </a:endParaRPr>
          </a:p>
          <a:p>
            <a:pPr marL="566928" indent="-457200">
              <a:buFont typeface="Arial" panose="020B0604020202020204" pitchFamily="34" charset="0"/>
              <a:buChar char="•"/>
            </a:pPr>
            <a:r>
              <a:rPr lang="es-MX" b="1" dirty="0" smtClean="0">
                <a:solidFill>
                  <a:srgbClr val="008080"/>
                </a:solidFill>
              </a:rPr>
              <a:t>Análisis</a:t>
            </a:r>
            <a:r>
              <a:rPr lang="es-MX" b="1" dirty="0" smtClean="0">
                <a:solidFill>
                  <a:schemeClr val="bg2">
                    <a:lumMod val="25000"/>
                  </a:schemeClr>
                </a:solidFill>
              </a:rPr>
              <a:t> de riesgo </a:t>
            </a:r>
          </a:p>
          <a:p>
            <a:pPr marL="566928" indent="-457200">
              <a:buFont typeface="Arial" panose="020B0604020202020204" pitchFamily="34" charset="0"/>
              <a:buChar char="•"/>
            </a:pPr>
            <a:r>
              <a:rPr lang="es-MX" b="1" dirty="0" smtClean="0">
                <a:solidFill>
                  <a:srgbClr val="008080"/>
                </a:solidFill>
              </a:rPr>
              <a:t>Vulneraciones de datos personales</a:t>
            </a:r>
            <a:r>
              <a:rPr lang="es-MX" b="1" dirty="0" smtClean="0">
                <a:solidFill>
                  <a:schemeClr val="bg2">
                    <a:lumMod val="25000"/>
                  </a:schemeClr>
                </a:solidFill>
              </a:rPr>
              <a:t>.- procedimientos de vulneración  </a:t>
            </a:r>
            <a:r>
              <a:rPr lang="es-MX" b="1" dirty="0" smtClean="0">
                <a:solidFill>
                  <a:srgbClr val="008080"/>
                </a:solidFill>
              </a:rPr>
              <a:t>    </a:t>
            </a:r>
            <a:endParaRPr lang="es-MX" b="1" dirty="0">
              <a:solidFill>
                <a:srgbClr val="008080"/>
              </a:solidFill>
            </a:endParaRPr>
          </a:p>
          <a:p>
            <a:pPr marL="566928" indent="-457200">
              <a:buFont typeface="Arial" panose="020B0604020202020204" pitchFamily="34" charset="0"/>
              <a:buChar char="•"/>
            </a:pPr>
            <a:r>
              <a:rPr lang="es-MX" b="1" dirty="0" smtClean="0">
                <a:solidFill>
                  <a:srgbClr val="008080"/>
                </a:solidFill>
              </a:rPr>
              <a:t>Controles de seguridad </a:t>
            </a:r>
            <a:r>
              <a:rPr lang="es-MX" b="1" dirty="0" smtClean="0">
                <a:solidFill>
                  <a:schemeClr val="bg2">
                    <a:lumMod val="25000"/>
                  </a:schemeClr>
                </a:solidFill>
              </a:rPr>
              <a:t>en materia de protección de datos personales </a:t>
            </a:r>
          </a:p>
          <a:p>
            <a:pPr marL="566928" indent="-457200">
              <a:buFont typeface="Arial" panose="020B0604020202020204" pitchFamily="34" charset="0"/>
              <a:buChar char="•"/>
            </a:pPr>
            <a:r>
              <a:rPr lang="es-MX" b="1" dirty="0" smtClean="0">
                <a:solidFill>
                  <a:schemeClr val="bg2">
                    <a:lumMod val="25000"/>
                  </a:schemeClr>
                </a:solidFill>
              </a:rPr>
              <a:t>Auditoria a las </a:t>
            </a:r>
            <a:r>
              <a:rPr lang="es-MX" b="1" dirty="0" smtClean="0">
                <a:solidFill>
                  <a:srgbClr val="008080"/>
                </a:solidFill>
              </a:rPr>
              <a:t>áreas de tratamiento de datos personales </a:t>
            </a:r>
            <a:endParaRPr lang="es-MX" b="1" dirty="0">
              <a:solidFill>
                <a:srgbClr val="008080"/>
              </a:solidFill>
            </a:endParaRPr>
          </a:p>
        </p:txBody>
      </p:sp>
      <p:sp>
        <p:nvSpPr>
          <p:cNvPr id="3" name="Subtítulo 2"/>
          <p:cNvSpPr>
            <a:spLocks noGrp="1"/>
          </p:cNvSpPr>
          <p:nvPr>
            <p:ph type="subTitle" idx="13"/>
          </p:nvPr>
        </p:nvSpPr>
        <p:spPr/>
        <p:txBody>
          <a:bodyPr/>
          <a:lstStyle/>
          <a:p>
            <a:pPr algn="ctr"/>
            <a:r>
              <a:rPr lang="es-MX" dirty="0" smtClean="0"/>
              <a:t>¿Qué podemos revisar? </a:t>
            </a:r>
            <a:endParaRPr lang="es-MX" dirty="0"/>
          </a:p>
        </p:txBody>
      </p:sp>
    </p:spTree>
    <p:extLst>
      <p:ext uri="{BB962C8B-B14F-4D97-AF65-F5344CB8AC3E}">
        <p14:creationId xmlns:p14="http://schemas.microsoft.com/office/powerpoint/2010/main" val="1267149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829216724"/>
              </p:ext>
            </p:extLst>
          </p:nvPr>
        </p:nvGraphicFramePr>
        <p:xfrm>
          <a:off x="755650" y="908720"/>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3"/>
          </p:nvPr>
        </p:nvSpPr>
        <p:spPr/>
        <p:txBody>
          <a:bodyPr/>
          <a:lstStyle/>
          <a:p>
            <a:pPr algn="ctr"/>
            <a:r>
              <a:rPr lang="es-MX" dirty="0" smtClean="0"/>
              <a:t>Beneficios de la </a:t>
            </a:r>
            <a:r>
              <a:rPr lang="es-MX" dirty="0"/>
              <a:t>A</a:t>
            </a:r>
            <a:r>
              <a:rPr lang="es-MX" dirty="0" smtClean="0"/>
              <a:t>uditoria </a:t>
            </a:r>
            <a:r>
              <a:rPr lang="es-MX" dirty="0"/>
              <a:t>V</a:t>
            </a:r>
            <a:r>
              <a:rPr lang="es-MX" dirty="0" smtClean="0"/>
              <a:t>oluntaria </a:t>
            </a:r>
            <a:endParaRPr lang="es-MX" dirty="0"/>
          </a:p>
        </p:txBody>
      </p:sp>
    </p:spTree>
    <p:extLst>
      <p:ext uri="{BB962C8B-B14F-4D97-AF65-F5344CB8AC3E}">
        <p14:creationId xmlns:p14="http://schemas.microsoft.com/office/powerpoint/2010/main" val="3833585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556792"/>
            <a:ext cx="7683530" cy="3168352"/>
          </a:xfrm>
          <a:prstGeom prst="rect">
            <a:avLst/>
          </a:prstGeom>
        </p:spPr>
      </p:pic>
    </p:spTree>
    <p:extLst>
      <p:ext uri="{BB962C8B-B14F-4D97-AF65-F5344CB8AC3E}">
        <p14:creationId xmlns:p14="http://schemas.microsoft.com/office/powerpoint/2010/main" val="118251336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2065580" y="260648"/>
            <a:ext cx="5444888" cy="630942"/>
          </a:xfrm>
          <a:prstGeom prst="rect">
            <a:avLst/>
          </a:prstGeom>
        </p:spPr>
        <p:txBody>
          <a:bodyPr wrap="none">
            <a:spAutoFit/>
          </a:bodyPr>
          <a:lstStyle/>
          <a:p>
            <a:pPr algn="ctr"/>
            <a:r>
              <a:rPr lang="es-MX" b="1" dirty="0" smtClean="0">
                <a:solidFill>
                  <a:schemeClr val="tx2">
                    <a:lumMod val="75000"/>
                    <a:lumOff val="25000"/>
                  </a:schemeClr>
                </a:solidFill>
              </a:rPr>
              <a:t>Derechos A.R.C.O. ¿Qué son?</a:t>
            </a:r>
            <a:endParaRPr lang="es-MX" b="1" dirty="0">
              <a:solidFill>
                <a:schemeClr val="tx2">
                  <a:lumMod val="75000"/>
                  <a:lumOff val="25000"/>
                </a:schemeClr>
              </a:solidFill>
            </a:endParaRPr>
          </a:p>
        </p:txBody>
      </p:sp>
      <p:sp>
        <p:nvSpPr>
          <p:cNvPr id="3" name="2 CuadroTexto"/>
          <p:cNvSpPr txBox="1"/>
          <p:nvPr/>
        </p:nvSpPr>
        <p:spPr>
          <a:xfrm>
            <a:off x="1788024" y="1196752"/>
            <a:ext cx="6000000" cy="28007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2200" b="1" dirty="0" smtClean="0">
                <a:latin typeface="Arial" panose="020B0604020202020204" pitchFamily="34" charset="0"/>
                <a:cs typeface="Arial" panose="020B0604020202020204" pitchFamily="34" charset="0"/>
              </a:rPr>
              <a:t>Como </a:t>
            </a:r>
            <a:r>
              <a:rPr lang="es-MX" sz="2200" b="1" dirty="0">
                <a:latin typeface="Arial" panose="020B0604020202020204" pitchFamily="34" charset="0"/>
                <a:cs typeface="Arial" panose="020B0604020202020204" pitchFamily="34" charset="0"/>
              </a:rPr>
              <a:t>titular de tus datos personales, tienes derecho a acceder a ellos, rectificarlos, a solicitar que se eliminen o cancelen, así como a oponerte a su uso. A estos derechos se les conoce como ARCO y están reconocidos en el artículo 16 de la Constitución Política de los Estados Unidos Mexicanos.</a:t>
            </a:r>
            <a:r>
              <a:rPr lang="es-MX" sz="2200" b="1" dirty="0"/>
              <a:t> </a:t>
            </a:r>
          </a:p>
        </p:txBody>
      </p:sp>
      <p:pic>
        <p:nvPicPr>
          <p:cNvPr id="7170" name="Picture 2" descr="C:\Users\Raúl Pérez\Desktop\derechos_arco_son_garantia_para_acceder_a_los_datos_person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024" y="4302681"/>
            <a:ext cx="3960000" cy="19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7638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4226645" y="251937"/>
            <a:ext cx="1356141" cy="584775"/>
          </a:xfrm>
          <a:prstGeom prst="rect">
            <a:avLst/>
          </a:prstGeom>
        </p:spPr>
        <p:txBody>
          <a:bodyPr wrap="none">
            <a:spAutoFit/>
          </a:bodyPr>
          <a:lstStyle/>
          <a:p>
            <a:pPr algn="ctr"/>
            <a:r>
              <a:rPr lang="es-MX" sz="3200" dirty="0" smtClean="0">
                <a:solidFill>
                  <a:srgbClr val="008080"/>
                </a:solidFill>
              </a:rPr>
              <a:t>Acceso</a:t>
            </a:r>
            <a:endParaRPr lang="es-MX" sz="3200" b="1" dirty="0">
              <a:solidFill>
                <a:srgbClr val="008080"/>
              </a:solidFill>
            </a:endParaRPr>
          </a:p>
        </p:txBody>
      </p:sp>
      <p:sp>
        <p:nvSpPr>
          <p:cNvPr id="5" name="4 CuadroTexto"/>
          <p:cNvSpPr txBox="1"/>
          <p:nvPr/>
        </p:nvSpPr>
        <p:spPr>
          <a:xfrm>
            <a:off x="1115616" y="908720"/>
            <a:ext cx="7416824" cy="2400657"/>
          </a:xfrm>
          <a:prstGeom prst="rect">
            <a:avLst/>
          </a:prstGeom>
          <a:noFill/>
        </p:spPr>
        <p:txBody>
          <a:bodyPr wrap="square" rtlCol="0">
            <a:spAutoFit/>
          </a:bodyPr>
          <a:lstStyle/>
          <a:p>
            <a:endParaRPr lang="es-MX" dirty="0"/>
          </a:p>
          <a:p>
            <a:pPr algn="just"/>
            <a:r>
              <a:rPr lang="es-MX" sz="2200" b="1" dirty="0">
                <a:solidFill>
                  <a:schemeClr val="tx2">
                    <a:lumMod val="75000"/>
                    <a:lumOff val="25000"/>
                  </a:schemeClr>
                </a:solidFill>
              </a:rPr>
              <a:t>Es el derecho que tienes de solicitar el acceso a tus datos personales que están en las bases de datos, sistemas, archivos, registros o expedientes del responsable que los posee, almacena o utiliza, así como de conocer información relacionada con el uso que se da a tu información personal. </a:t>
            </a:r>
          </a:p>
        </p:txBody>
      </p:sp>
      <p:pic>
        <p:nvPicPr>
          <p:cNvPr id="1027" name="Picture 3" descr="C:\Users\Raúl Pérez\Desktop\derechofila-de-banco-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485" y="3717032"/>
            <a:ext cx="232941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aúl Pérez\Desktop\datospersonales.zoom9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9155" y="3717232"/>
            <a:ext cx="166698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aúl Pérez\Desktop\lapiz-verde-con-una-lista-positiva_1156-4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2816" y="3683496"/>
            <a:ext cx="22536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652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980728"/>
            <a:ext cx="8229600" cy="5026563"/>
          </a:xfrm>
        </p:spPr>
        <p:txBody>
          <a:bodyPr/>
          <a:lstStyle/>
          <a:p>
            <a:pPr marL="566928" indent="-457200">
              <a:buFont typeface="Arial" panose="020B0604020202020204" pitchFamily="34" charset="0"/>
              <a:buChar char="•"/>
            </a:pPr>
            <a:r>
              <a:rPr lang="es-MX" sz="3200" b="1" dirty="0" smtClean="0">
                <a:solidFill>
                  <a:srgbClr val="008080"/>
                </a:solidFill>
              </a:rPr>
              <a:t>Conocer, sustanciar y resolver los recursos de revisión </a:t>
            </a:r>
            <a:r>
              <a:rPr lang="es-MX" sz="3200" b="1" dirty="0" smtClean="0">
                <a:solidFill>
                  <a:schemeClr val="bg2">
                    <a:lumMod val="50000"/>
                  </a:schemeClr>
                </a:solidFill>
              </a:rPr>
              <a:t>interpuestos por los titulares. </a:t>
            </a:r>
          </a:p>
          <a:p>
            <a:pPr marL="566928" indent="-457200">
              <a:buFont typeface="Arial" panose="020B0604020202020204" pitchFamily="34" charset="0"/>
              <a:buChar char="•"/>
            </a:pPr>
            <a:r>
              <a:rPr lang="es-MX" sz="3200" b="1" dirty="0" smtClean="0">
                <a:solidFill>
                  <a:schemeClr val="bg2">
                    <a:lumMod val="50000"/>
                  </a:schemeClr>
                </a:solidFill>
              </a:rPr>
              <a:t>Imponer </a:t>
            </a:r>
            <a:r>
              <a:rPr lang="es-MX" sz="3200" b="1" dirty="0" smtClean="0">
                <a:solidFill>
                  <a:srgbClr val="008080"/>
                </a:solidFill>
              </a:rPr>
              <a:t>medidas de apremio </a:t>
            </a:r>
            <a:r>
              <a:rPr lang="es-MX" sz="3200" b="1" dirty="0" smtClean="0">
                <a:solidFill>
                  <a:schemeClr val="bg2">
                    <a:lumMod val="50000"/>
                  </a:schemeClr>
                </a:solidFill>
              </a:rPr>
              <a:t>para asegurar el cumplimiento de las resoluciones </a:t>
            </a:r>
          </a:p>
          <a:p>
            <a:pPr marL="566928" indent="-457200">
              <a:buFont typeface="Arial" panose="020B0604020202020204" pitchFamily="34" charset="0"/>
              <a:buChar char="•"/>
            </a:pPr>
            <a:r>
              <a:rPr lang="es-MX" sz="3200" b="1" dirty="0" smtClean="0">
                <a:solidFill>
                  <a:srgbClr val="008080"/>
                </a:solidFill>
              </a:rPr>
              <a:t>Vigilar </a:t>
            </a:r>
            <a:r>
              <a:rPr lang="es-MX" sz="3200" b="1" dirty="0" smtClean="0">
                <a:solidFill>
                  <a:schemeClr val="bg2">
                    <a:lumMod val="50000"/>
                  </a:schemeClr>
                </a:solidFill>
              </a:rPr>
              <a:t>el cumplimiento de la LPDPPSO</a:t>
            </a:r>
          </a:p>
          <a:p>
            <a:pPr marL="566928" indent="-457200">
              <a:buFont typeface="Arial" panose="020B0604020202020204" pitchFamily="34" charset="0"/>
              <a:buChar char="•"/>
            </a:pPr>
            <a:r>
              <a:rPr lang="es-MX" sz="3200" b="1" dirty="0" smtClean="0">
                <a:solidFill>
                  <a:srgbClr val="008080"/>
                </a:solidFill>
              </a:rPr>
              <a:t>Evaluar </a:t>
            </a:r>
            <a:r>
              <a:rPr lang="es-MX" sz="3200" b="1" dirty="0" smtClean="0">
                <a:solidFill>
                  <a:schemeClr val="bg2">
                    <a:lumMod val="50000"/>
                  </a:schemeClr>
                </a:solidFill>
              </a:rPr>
              <a:t>el desempeño de los responsables </a:t>
            </a:r>
          </a:p>
          <a:p>
            <a:pPr marL="566928" indent="-457200">
              <a:buFont typeface="Arial" panose="020B0604020202020204" pitchFamily="34" charset="0"/>
              <a:buChar char="•"/>
            </a:pPr>
            <a:r>
              <a:rPr lang="es-MX" sz="3200" b="1" dirty="0" smtClean="0">
                <a:solidFill>
                  <a:srgbClr val="008080"/>
                </a:solidFill>
              </a:rPr>
              <a:t>Promover la capacitación y actualización </a:t>
            </a:r>
            <a:r>
              <a:rPr lang="es-MX" sz="3200" b="1" dirty="0" smtClean="0">
                <a:solidFill>
                  <a:schemeClr val="bg2">
                    <a:lumMod val="50000"/>
                  </a:schemeClr>
                </a:solidFill>
              </a:rPr>
              <a:t>en materia de PDP</a:t>
            </a:r>
          </a:p>
          <a:p>
            <a:pPr marL="566928" indent="-457200">
              <a:buFont typeface="Arial" panose="020B0604020202020204" pitchFamily="34" charset="0"/>
              <a:buChar char="•"/>
            </a:pPr>
            <a:r>
              <a:rPr lang="es-MX" sz="3200" b="1" dirty="0" smtClean="0">
                <a:solidFill>
                  <a:schemeClr val="bg2">
                    <a:lumMod val="50000"/>
                  </a:schemeClr>
                </a:solidFill>
              </a:rPr>
              <a:t>Emitir recomendaciones no vinculantes correspondientes a la </a:t>
            </a:r>
            <a:r>
              <a:rPr lang="es-MX" sz="3200" b="1" dirty="0" smtClean="0">
                <a:solidFill>
                  <a:srgbClr val="008080"/>
                </a:solidFill>
              </a:rPr>
              <a:t>Evaluación de Impacto</a:t>
            </a:r>
          </a:p>
          <a:p>
            <a:pPr marL="566928" indent="-457200">
              <a:buFont typeface="Arial" panose="020B0604020202020204" pitchFamily="34" charset="0"/>
              <a:buChar char="•"/>
            </a:pPr>
            <a:r>
              <a:rPr lang="es-MX" sz="3200" b="1" dirty="0" smtClean="0">
                <a:solidFill>
                  <a:srgbClr val="008080"/>
                </a:solidFill>
              </a:rPr>
              <a:t>Entre otras… </a:t>
            </a:r>
            <a:endParaRPr lang="es-MX" sz="3200" b="1" dirty="0">
              <a:solidFill>
                <a:srgbClr val="008080"/>
              </a:solidFill>
            </a:endParaRPr>
          </a:p>
        </p:txBody>
      </p:sp>
      <p:sp>
        <p:nvSpPr>
          <p:cNvPr id="3" name="Subtítulo 2"/>
          <p:cNvSpPr>
            <a:spLocks noGrp="1"/>
          </p:cNvSpPr>
          <p:nvPr>
            <p:ph type="subTitle" idx="13"/>
          </p:nvPr>
        </p:nvSpPr>
        <p:spPr>
          <a:xfrm>
            <a:off x="755576" y="141064"/>
            <a:ext cx="8229600" cy="839664"/>
          </a:xfrm>
        </p:spPr>
        <p:txBody>
          <a:bodyPr/>
          <a:lstStyle/>
          <a:p>
            <a:pPr algn="ctr"/>
            <a:r>
              <a:rPr lang="es-MX" dirty="0" smtClean="0"/>
              <a:t>Atribuciones de los Organismos </a:t>
            </a:r>
            <a:r>
              <a:rPr lang="es-MX" dirty="0"/>
              <a:t>G</a:t>
            </a:r>
            <a:r>
              <a:rPr lang="es-MX" dirty="0" smtClean="0"/>
              <a:t>arantes</a:t>
            </a:r>
            <a:endParaRPr lang="es-MX" dirty="0"/>
          </a:p>
        </p:txBody>
      </p:sp>
    </p:spTree>
    <p:extLst>
      <p:ext uri="{BB962C8B-B14F-4D97-AF65-F5344CB8AC3E}">
        <p14:creationId xmlns:p14="http://schemas.microsoft.com/office/powerpoint/2010/main" val="968433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3635896" y="251937"/>
            <a:ext cx="2252220" cy="584775"/>
          </a:xfrm>
          <a:prstGeom prst="rect">
            <a:avLst/>
          </a:prstGeom>
        </p:spPr>
        <p:txBody>
          <a:bodyPr wrap="none">
            <a:spAutoFit/>
          </a:bodyPr>
          <a:lstStyle/>
          <a:p>
            <a:pPr algn="ctr"/>
            <a:r>
              <a:rPr lang="es-MX" sz="3200" dirty="0" smtClean="0">
                <a:solidFill>
                  <a:srgbClr val="008080"/>
                </a:solidFill>
              </a:rPr>
              <a:t>Rectificación</a:t>
            </a:r>
            <a:endParaRPr lang="es-MX" sz="3200" b="1" dirty="0">
              <a:solidFill>
                <a:srgbClr val="008080"/>
              </a:solidFill>
            </a:endParaRPr>
          </a:p>
        </p:txBody>
      </p:sp>
      <p:sp>
        <p:nvSpPr>
          <p:cNvPr id="5" name="4 CuadroTexto"/>
          <p:cNvSpPr txBox="1"/>
          <p:nvPr/>
        </p:nvSpPr>
        <p:spPr>
          <a:xfrm>
            <a:off x="1125602" y="829888"/>
            <a:ext cx="7272808" cy="2769989"/>
          </a:xfrm>
          <a:prstGeom prst="rect">
            <a:avLst/>
          </a:prstGeom>
          <a:noFill/>
        </p:spPr>
        <p:txBody>
          <a:bodyPr wrap="square" rtlCol="0">
            <a:spAutoFit/>
          </a:bodyPr>
          <a:lstStyle/>
          <a:p>
            <a:endParaRPr lang="es-MX" sz="2000" b="1" dirty="0"/>
          </a:p>
          <a:p>
            <a:pPr algn="just"/>
            <a:r>
              <a:rPr lang="es-MX" sz="2200" b="1" dirty="0"/>
              <a:t>Es el derecho que tienes de solicitar la rectificación o corrección de tus datos personales, cuando éstos sean inexactos o incompletos o no se encuentren actualizados. En otras palabras, puedes solicitar a quien posea o utilice tus datos personales que los corrija cuando los mismos sean incorrectos, desactualizados o inexactos. </a:t>
            </a:r>
          </a:p>
        </p:txBody>
      </p:sp>
      <p:pic>
        <p:nvPicPr>
          <p:cNvPr id="2050" name="Picture 2" descr="C:\Users\Raúl Pérez\Desktop\c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088" y="3861048"/>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aúl Pérez\Desktop\36762097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7062" y="4005064"/>
            <a:ext cx="192080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aúl Pérez\Desktop\d4944f0671a633fde777a6bd7e53b16c.jpg"/>
          <p:cNvPicPr>
            <a:picLocks noChangeAspect="1" noChangeArrowheads="1"/>
          </p:cNvPicPr>
          <p:nvPr/>
        </p:nvPicPr>
        <p:blipFill rotWithShape="1">
          <a:blip r:embed="rId5">
            <a:extLst>
              <a:ext uri="{28A0092B-C50C-407E-A947-70E740481C1C}">
                <a14:useLocalDpi xmlns:a14="http://schemas.microsoft.com/office/drawing/2010/main" val="0"/>
              </a:ext>
            </a:extLst>
          </a:blip>
          <a:srcRect l="14226" t="18428" r="13018" b="33928"/>
          <a:stretch/>
        </p:blipFill>
        <p:spPr bwMode="auto">
          <a:xfrm>
            <a:off x="5685392" y="4221088"/>
            <a:ext cx="2198976"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aúl Pérez\Desktop\fe5598b13022f5f0da3fb3887c83496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655" y="4005064"/>
            <a:ext cx="20764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035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3692000" y="251937"/>
            <a:ext cx="2140009" cy="584775"/>
          </a:xfrm>
          <a:prstGeom prst="rect">
            <a:avLst/>
          </a:prstGeom>
        </p:spPr>
        <p:txBody>
          <a:bodyPr wrap="none">
            <a:spAutoFit/>
          </a:bodyPr>
          <a:lstStyle/>
          <a:p>
            <a:pPr algn="ctr"/>
            <a:r>
              <a:rPr lang="es-MX" sz="3200" dirty="0" smtClean="0">
                <a:solidFill>
                  <a:srgbClr val="008080"/>
                </a:solidFill>
              </a:rPr>
              <a:t>Cancelación</a:t>
            </a:r>
            <a:endParaRPr lang="es-MX" sz="3200" dirty="0">
              <a:solidFill>
                <a:srgbClr val="008080"/>
              </a:solidFill>
            </a:endParaRPr>
          </a:p>
        </p:txBody>
      </p:sp>
      <p:sp>
        <p:nvSpPr>
          <p:cNvPr id="5" name="4 CuadroTexto"/>
          <p:cNvSpPr txBox="1"/>
          <p:nvPr/>
        </p:nvSpPr>
        <p:spPr>
          <a:xfrm>
            <a:off x="1413632" y="605259"/>
            <a:ext cx="6696744" cy="3447098"/>
          </a:xfrm>
          <a:prstGeom prst="rect">
            <a:avLst/>
          </a:prstGeom>
          <a:noFill/>
        </p:spPr>
        <p:txBody>
          <a:bodyPr wrap="square" rtlCol="0">
            <a:spAutoFit/>
          </a:bodyPr>
          <a:lstStyle/>
          <a:p>
            <a:endParaRPr lang="es-MX" sz="2000" b="1" dirty="0"/>
          </a:p>
          <a:p>
            <a:pPr algn="just"/>
            <a:r>
              <a:rPr lang="es-MX" sz="2200" b="1" dirty="0"/>
              <a:t>Es el derecho que tienes de solicitar que tus datos personales se eliminen de los archivos, registros, expedientes, sistemas, bases de datos del responsable que los posee, almacena o utiliza. Aunque hay que tomar en cuenta que no en todos los casos se podrán eliminar tus datos personales, principalmente cuando sean necesarios por alguna cuestión legal o para </a:t>
            </a:r>
            <a:r>
              <a:rPr lang="es-MX" sz="2200" b="1" dirty="0" smtClean="0"/>
              <a:t>el </a:t>
            </a:r>
            <a:r>
              <a:rPr lang="es-MX" sz="2200" b="1" dirty="0"/>
              <a:t>cumplimiento de obligaciones. </a:t>
            </a:r>
          </a:p>
        </p:txBody>
      </p:sp>
      <p:pic>
        <p:nvPicPr>
          <p:cNvPr id="3074" name="Picture 2" descr="C:\Users\Raúl Pérez\Desktop\img_email-266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200" y="4869360"/>
            <a:ext cx="1596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aúl Pérez\Desktop\img_como_dejar_de_recibir_spam_en_mi_correo_electronico_4966_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3816" y="4537888"/>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aúl Pérez\Desktop\consejos-crear-pagina-registro-formulario-web-incluir-animacion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42" r="18058"/>
          <a:stretch/>
        </p:blipFill>
        <p:spPr bwMode="auto">
          <a:xfrm>
            <a:off x="1619672" y="4341668"/>
            <a:ext cx="1828800" cy="142769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Raúl Pérez\Desktop\hqdefault.jpg"/>
          <p:cNvPicPr>
            <a:picLocks noChangeAspect="1" noChangeArrowheads="1"/>
          </p:cNvPicPr>
          <p:nvPr/>
        </p:nvPicPr>
        <p:blipFill rotWithShape="1">
          <a:blip r:embed="rId6">
            <a:extLst>
              <a:ext uri="{28A0092B-C50C-407E-A947-70E740481C1C}">
                <a14:useLocalDpi xmlns:a14="http://schemas.microsoft.com/office/drawing/2010/main" val="0"/>
              </a:ext>
            </a:extLst>
          </a:blip>
          <a:srcRect l="29167" t="6297" r="29444" b="17407"/>
          <a:stretch/>
        </p:blipFill>
        <p:spPr bwMode="auto">
          <a:xfrm>
            <a:off x="5430298" y="4266816"/>
            <a:ext cx="1301942"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7422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3861916" y="251937"/>
            <a:ext cx="1800173" cy="584775"/>
          </a:xfrm>
          <a:prstGeom prst="rect">
            <a:avLst/>
          </a:prstGeom>
        </p:spPr>
        <p:txBody>
          <a:bodyPr wrap="none">
            <a:spAutoFit/>
          </a:bodyPr>
          <a:lstStyle/>
          <a:p>
            <a:pPr algn="ctr"/>
            <a:r>
              <a:rPr lang="es-MX" sz="3200" dirty="0" smtClean="0">
                <a:solidFill>
                  <a:srgbClr val="008080"/>
                </a:solidFill>
              </a:rPr>
              <a:t>Oposición</a:t>
            </a:r>
            <a:endParaRPr lang="es-MX" sz="3200" b="1" dirty="0">
              <a:solidFill>
                <a:srgbClr val="008080"/>
              </a:solidFill>
            </a:endParaRPr>
          </a:p>
        </p:txBody>
      </p:sp>
      <p:sp>
        <p:nvSpPr>
          <p:cNvPr id="5" name="4 CuadroTexto"/>
          <p:cNvSpPr txBox="1"/>
          <p:nvPr/>
        </p:nvSpPr>
        <p:spPr>
          <a:xfrm>
            <a:off x="923964" y="686677"/>
            <a:ext cx="7704856" cy="3108543"/>
          </a:xfrm>
          <a:prstGeom prst="rect">
            <a:avLst/>
          </a:prstGeom>
          <a:noFill/>
        </p:spPr>
        <p:txBody>
          <a:bodyPr wrap="square" rtlCol="0">
            <a:spAutoFit/>
          </a:bodyPr>
          <a:lstStyle/>
          <a:p>
            <a:endParaRPr lang="es-MX" sz="2000" b="1" dirty="0"/>
          </a:p>
          <a:p>
            <a:pPr algn="just"/>
            <a:r>
              <a:rPr lang="es-MX" sz="2200" b="1" dirty="0"/>
              <a:t>Es el derecho que tienes de solicitar que tus datos personales no se utilicen para ciertos fines, o de requerir que se concluya el uso de los mismos a fin de evitar un daño a tu persona. También en este caso, como en el anterior, no siempre se podrá impedir el uso de tus datos personales, cuando sean necesarios por alguna cuestión legal o para el cumplimiento de obligaciones. </a:t>
            </a:r>
          </a:p>
        </p:txBody>
      </p:sp>
      <p:pic>
        <p:nvPicPr>
          <p:cNvPr id="4098" name="Picture 2" descr="C:\Users\Raúl Pérez\Desktop\CBanca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16" y="3783772"/>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aúl Pérez\Desktop\llamada-entrante_318-565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16" y="379522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Raúl Pérez\Desktop\n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2050" y="4335220"/>
            <a:ext cx="211212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Raúl Pérez\Desktop\tarjetas_de_credito_offsho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982" y="4624924"/>
            <a:ext cx="2196000" cy="161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6169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additive="base">
                                        <p:cTn id="19" dur="500" fill="hold"/>
                                        <p:tgtEl>
                                          <p:spTgt spid="4099"/>
                                        </p:tgtEl>
                                        <p:attrNameLst>
                                          <p:attrName>ppt_x</p:attrName>
                                        </p:attrNameLst>
                                      </p:cBhvr>
                                      <p:tavLst>
                                        <p:tav tm="0">
                                          <p:val>
                                            <p:strVal val="#ppt_x"/>
                                          </p:val>
                                        </p:tav>
                                        <p:tav tm="100000">
                                          <p:val>
                                            <p:strVal val="#ppt_x"/>
                                          </p:val>
                                        </p:tav>
                                      </p:tavLst>
                                    </p:anim>
                                    <p:anim calcmode="lin" valueType="num">
                                      <p:cBhvr additive="base">
                                        <p:cTn id="20"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additive="base">
                                        <p:cTn id="25" dur="500" fill="hold"/>
                                        <p:tgtEl>
                                          <p:spTgt spid="4100"/>
                                        </p:tgtEl>
                                        <p:attrNameLst>
                                          <p:attrName>ppt_x</p:attrName>
                                        </p:attrNameLst>
                                      </p:cBhvr>
                                      <p:tavLst>
                                        <p:tav tm="0">
                                          <p:val>
                                            <p:strVal val="#ppt_x"/>
                                          </p:val>
                                        </p:tav>
                                        <p:tav tm="100000">
                                          <p:val>
                                            <p:strVal val="#ppt_x"/>
                                          </p:val>
                                        </p:tav>
                                      </p:tavLst>
                                    </p:anim>
                                    <p:anim calcmode="lin" valueType="num">
                                      <p:cBhvr additive="base">
                                        <p:cTn id="26"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1629968" y="251937"/>
            <a:ext cx="6542432" cy="584775"/>
          </a:xfrm>
          <a:prstGeom prst="rect">
            <a:avLst/>
          </a:prstGeom>
        </p:spPr>
        <p:txBody>
          <a:bodyPr wrap="none">
            <a:spAutoFit/>
          </a:bodyPr>
          <a:lstStyle/>
          <a:p>
            <a:pPr algn="ctr"/>
            <a:r>
              <a:rPr lang="es-MX" sz="3200" dirty="0" smtClean="0">
                <a:solidFill>
                  <a:srgbClr val="E3AA3B"/>
                </a:solidFill>
              </a:rPr>
              <a:t>¿Cómo se ejercen los Derechos ARCO?</a:t>
            </a:r>
            <a:endParaRPr lang="es-MX" sz="3200" b="1" dirty="0"/>
          </a:p>
        </p:txBody>
      </p:sp>
      <p:graphicFrame>
        <p:nvGraphicFramePr>
          <p:cNvPr id="11" name="10 Diagrama"/>
          <p:cNvGraphicFramePr/>
          <p:nvPr>
            <p:extLst>
              <p:ext uri="{D42A27DB-BD31-4B8C-83A1-F6EECF244321}">
                <p14:modId xmlns:p14="http://schemas.microsoft.com/office/powerpoint/2010/main" val="450485491"/>
              </p:ext>
            </p:extLst>
          </p:nvPr>
        </p:nvGraphicFramePr>
        <p:xfrm>
          <a:off x="755576" y="1484784"/>
          <a:ext cx="8136904"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CuadroTexto"/>
          <p:cNvSpPr txBox="1"/>
          <p:nvPr/>
        </p:nvSpPr>
        <p:spPr>
          <a:xfrm>
            <a:off x="1065344" y="908720"/>
            <a:ext cx="7128792"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Requisitos generales</a:t>
            </a:r>
            <a:r>
              <a:rPr lang="es-MX"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es-MX"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para presentar la solicitud:</a:t>
            </a:r>
            <a:endParaRPr lang="es-MX"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4966785"/>
      </p:ext>
    </p:extLst>
  </p:cSld>
  <p:clrMapOvr>
    <a:masterClrMapping/>
  </p:clrMapOvr>
  <p:transition spd="slow">
    <p:wheel spokes="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1236367" y="251937"/>
            <a:ext cx="7329635" cy="646331"/>
          </a:xfrm>
          <a:prstGeom prst="rect">
            <a:avLst/>
          </a:prstGeom>
        </p:spPr>
        <p:txBody>
          <a:bodyPr wrap="none">
            <a:spAutoFit/>
          </a:bodyPr>
          <a:lstStyle/>
          <a:p>
            <a:pPr algn="ctr"/>
            <a:r>
              <a:rPr lang="es-MX" sz="3600" dirty="0" smtClean="0">
                <a:solidFill>
                  <a:schemeClr val="tx2">
                    <a:lumMod val="75000"/>
                    <a:lumOff val="25000"/>
                  </a:schemeClr>
                </a:solidFill>
              </a:rPr>
              <a:t>¿Cómo se ejercen los Derechos ARCO?</a:t>
            </a:r>
            <a:endParaRPr lang="es-MX" sz="3600" b="1" dirty="0">
              <a:solidFill>
                <a:schemeClr val="tx2">
                  <a:lumMod val="75000"/>
                  <a:lumOff val="25000"/>
                </a:schemeClr>
              </a:solidFill>
            </a:endParaRPr>
          </a:p>
        </p:txBody>
      </p:sp>
      <p:graphicFrame>
        <p:nvGraphicFramePr>
          <p:cNvPr id="5" name="4 Diagrama"/>
          <p:cNvGraphicFramePr/>
          <p:nvPr>
            <p:extLst>
              <p:ext uri="{D42A27DB-BD31-4B8C-83A1-F6EECF244321}">
                <p14:modId xmlns:p14="http://schemas.microsoft.com/office/powerpoint/2010/main" val="357279523"/>
              </p:ext>
            </p:extLst>
          </p:nvPr>
        </p:nvGraphicFramePr>
        <p:xfrm>
          <a:off x="611560" y="1556792"/>
          <a:ext cx="842493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9960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2645456" y="323945"/>
            <a:ext cx="4315285" cy="707886"/>
          </a:xfrm>
          <a:prstGeom prst="rect">
            <a:avLst/>
          </a:prstGeom>
        </p:spPr>
        <p:txBody>
          <a:bodyPr wrap="none">
            <a:spAutoFit/>
          </a:bodyPr>
          <a:lstStyle/>
          <a:p>
            <a:pPr algn="ctr"/>
            <a:r>
              <a:rPr lang="es-MX" sz="4000" dirty="0" smtClean="0">
                <a:solidFill>
                  <a:schemeClr val="tx2">
                    <a:lumMod val="75000"/>
                    <a:lumOff val="25000"/>
                  </a:schemeClr>
                </a:solidFill>
              </a:rPr>
              <a:t>Recurso de Revisión</a:t>
            </a:r>
            <a:endParaRPr lang="es-MX" sz="4000" b="1" dirty="0">
              <a:solidFill>
                <a:schemeClr val="tx2">
                  <a:lumMod val="75000"/>
                  <a:lumOff val="25000"/>
                </a:schemeClr>
              </a:solidFill>
            </a:endParaRPr>
          </a:p>
        </p:txBody>
      </p:sp>
      <p:sp>
        <p:nvSpPr>
          <p:cNvPr id="5" name="CuadroTexto 4"/>
          <p:cNvSpPr txBox="1"/>
          <p:nvPr/>
        </p:nvSpPr>
        <p:spPr>
          <a:xfrm>
            <a:off x="1094686" y="1364570"/>
            <a:ext cx="7416824" cy="4832092"/>
          </a:xfrm>
          <a:prstGeom prst="rect">
            <a:avLst/>
          </a:prstGeom>
          <a:noFill/>
          <a:ln>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Arial" panose="020B0604020202020204" pitchFamily="34" charset="0"/>
              <a:buChar char="•"/>
            </a:pPr>
            <a:r>
              <a:rPr lang="es-MX" sz="2800" dirty="0">
                <a:solidFill>
                  <a:srgbClr val="008080"/>
                </a:solidFill>
              </a:rPr>
              <a:t>El titular, por sí mismo o a través de su representante, podrán interponer un recurso de </a:t>
            </a:r>
            <a:r>
              <a:rPr lang="es-MX" sz="2800" dirty="0" smtClean="0">
                <a:solidFill>
                  <a:srgbClr val="008080"/>
                </a:solidFill>
              </a:rPr>
              <a:t>revisión, transcurrido </a:t>
            </a:r>
            <a:r>
              <a:rPr lang="es-MX" sz="2800" dirty="0">
                <a:solidFill>
                  <a:srgbClr val="008080"/>
                </a:solidFill>
              </a:rPr>
              <a:t>el plazo previsto para dar respuesta a una solicitud para el ejercicio de los derechos ARCO sin que se haya emitido ésta, el titular o, en su caso, su representante podrán interponer el recurso de revisión dentro de los quince días siguientes al en que haya vencido el plazo para dar respuesta. </a:t>
            </a:r>
          </a:p>
        </p:txBody>
      </p:sp>
    </p:spTree>
    <p:extLst>
      <p:ext uri="{BB962C8B-B14F-4D97-AF65-F5344CB8AC3E}">
        <p14:creationId xmlns:p14="http://schemas.microsoft.com/office/powerpoint/2010/main" val="35596586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1689227" y="141064"/>
            <a:ext cx="6362318" cy="1128514"/>
          </a:xfrm>
          <a:prstGeom prst="rect">
            <a:avLst/>
          </a:prstGeom>
        </p:spPr>
        <p:txBody>
          <a:bodyPr wrap="none">
            <a:spAutoFit/>
          </a:bodyPr>
          <a:lstStyle/>
          <a:p>
            <a:pPr algn="ctr"/>
            <a:r>
              <a:rPr lang="es-MX" sz="3200" dirty="0" smtClean="0">
                <a:solidFill>
                  <a:schemeClr val="tx2">
                    <a:lumMod val="75000"/>
                    <a:lumOff val="25000"/>
                  </a:schemeClr>
                </a:solidFill>
              </a:rPr>
              <a:t>Los requisitos mínimos exigibles para </a:t>
            </a:r>
          </a:p>
          <a:p>
            <a:pPr algn="ctr"/>
            <a:r>
              <a:rPr lang="es-MX" sz="3200" dirty="0" smtClean="0">
                <a:solidFill>
                  <a:schemeClr val="tx2">
                    <a:lumMod val="75000"/>
                    <a:lumOff val="25000"/>
                  </a:schemeClr>
                </a:solidFill>
              </a:rPr>
              <a:t>interponer Recurso de Revisión, son:</a:t>
            </a:r>
            <a:endParaRPr lang="es-MX" sz="3200" b="1" dirty="0">
              <a:solidFill>
                <a:schemeClr val="tx2">
                  <a:lumMod val="75000"/>
                  <a:lumOff val="25000"/>
                </a:schemeClr>
              </a:solidFill>
            </a:endParaRPr>
          </a:p>
        </p:txBody>
      </p:sp>
      <p:sp>
        <p:nvSpPr>
          <p:cNvPr id="5" name="CuadroTexto 4"/>
          <p:cNvSpPr txBox="1"/>
          <p:nvPr/>
        </p:nvSpPr>
        <p:spPr>
          <a:xfrm>
            <a:off x="837938" y="1700808"/>
            <a:ext cx="8064896" cy="4693593"/>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300" b="1" dirty="0" smtClean="0">
                <a:solidFill>
                  <a:srgbClr val="008080"/>
                </a:solidFill>
              </a:rPr>
              <a:t>I. </a:t>
            </a:r>
            <a:r>
              <a:rPr lang="es-MX" sz="2300" dirty="0" smtClean="0">
                <a:solidFill>
                  <a:srgbClr val="008080"/>
                </a:solidFill>
              </a:rPr>
              <a:t>El </a:t>
            </a:r>
            <a:r>
              <a:rPr lang="es-MX" sz="2300" dirty="0">
                <a:solidFill>
                  <a:srgbClr val="008080"/>
                </a:solidFill>
              </a:rPr>
              <a:t>responsable ante quien se presentó la solicitud para el ejercicio de los derechos ARCO o de portabilidad de datos personales; </a:t>
            </a:r>
            <a:endParaRPr lang="es-MX" sz="2300" dirty="0" smtClean="0">
              <a:solidFill>
                <a:srgbClr val="008080"/>
              </a:solidFill>
            </a:endParaRPr>
          </a:p>
          <a:p>
            <a:endParaRPr lang="es-MX" sz="2300" dirty="0"/>
          </a:p>
          <a:p>
            <a:r>
              <a:rPr lang="es-MX" sz="2300" b="1" dirty="0" smtClean="0">
                <a:solidFill>
                  <a:schemeClr val="bg2">
                    <a:lumMod val="25000"/>
                  </a:schemeClr>
                </a:solidFill>
              </a:rPr>
              <a:t>II. </a:t>
            </a:r>
            <a:r>
              <a:rPr lang="es-MX" sz="2300" dirty="0" smtClean="0">
                <a:solidFill>
                  <a:schemeClr val="bg2">
                    <a:lumMod val="25000"/>
                  </a:schemeClr>
                </a:solidFill>
              </a:rPr>
              <a:t>El </a:t>
            </a:r>
            <a:r>
              <a:rPr lang="es-MX" sz="2300" dirty="0">
                <a:solidFill>
                  <a:schemeClr val="bg2">
                    <a:lumMod val="25000"/>
                  </a:schemeClr>
                </a:solidFill>
              </a:rPr>
              <a:t>nombre del titular que recurre o su representante y, en su caso, del tercero interesado, así como el domicilio o medio que señale para recibir notificaciones; </a:t>
            </a:r>
            <a:endParaRPr lang="es-MX" sz="2300" dirty="0" smtClean="0">
              <a:solidFill>
                <a:schemeClr val="bg2">
                  <a:lumMod val="25000"/>
                </a:schemeClr>
              </a:solidFill>
            </a:endParaRPr>
          </a:p>
          <a:p>
            <a:endParaRPr lang="es-MX" sz="2300" dirty="0"/>
          </a:p>
          <a:p>
            <a:r>
              <a:rPr lang="es-MX" sz="2300" b="1" dirty="0">
                <a:solidFill>
                  <a:srgbClr val="008080"/>
                </a:solidFill>
              </a:rPr>
              <a:t>III. </a:t>
            </a:r>
            <a:r>
              <a:rPr lang="es-MX" sz="2300" dirty="0">
                <a:solidFill>
                  <a:srgbClr val="008080"/>
                </a:solidFill>
              </a:rPr>
              <a:t>La fecha en que fue notificada la respuesta al titular, o bien, en caso de falta de respuesta la fecha de la presentación de la solicitud para el ejercicio de los derechos ARCO o de portabilidad de datos personales; </a:t>
            </a:r>
          </a:p>
        </p:txBody>
      </p:sp>
    </p:spTree>
    <p:extLst>
      <p:ext uri="{BB962C8B-B14F-4D97-AF65-F5344CB8AC3E}">
        <p14:creationId xmlns:p14="http://schemas.microsoft.com/office/powerpoint/2010/main" val="23510674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55576" y="1628800"/>
            <a:ext cx="8064896" cy="327782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300" b="1" dirty="0" smtClean="0">
                <a:solidFill>
                  <a:schemeClr val="bg2">
                    <a:lumMod val="25000"/>
                  </a:schemeClr>
                </a:solidFill>
              </a:rPr>
              <a:t>IV</a:t>
            </a:r>
            <a:r>
              <a:rPr lang="es-MX" sz="2300" b="1" dirty="0">
                <a:solidFill>
                  <a:schemeClr val="bg2">
                    <a:lumMod val="25000"/>
                  </a:schemeClr>
                </a:solidFill>
              </a:rPr>
              <a:t>. </a:t>
            </a:r>
            <a:r>
              <a:rPr lang="es-MX" sz="2300" dirty="0">
                <a:solidFill>
                  <a:schemeClr val="bg2">
                    <a:lumMod val="25000"/>
                  </a:schemeClr>
                </a:solidFill>
              </a:rPr>
              <a:t>El acto que se recurre y los puntos petitorios, así como las razones o motivos de inconformidad; </a:t>
            </a:r>
            <a:endParaRPr lang="es-MX" sz="2300" dirty="0" smtClean="0">
              <a:solidFill>
                <a:schemeClr val="bg2">
                  <a:lumMod val="25000"/>
                </a:schemeClr>
              </a:solidFill>
            </a:endParaRPr>
          </a:p>
          <a:p>
            <a:endParaRPr lang="es-MX" sz="2300" dirty="0"/>
          </a:p>
          <a:p>
            <a:r>
              <a:rPr lang="es-MX" sz="2300" b="1" dirty="0">
                <a:solidFill>
                  <a:srgbClr val="008080"/>
                </a:solidFill>
              </a:rPr>
              <a:t>V. </a:t>
            </a:r>
            <a:r>
              <a:rPr lang="es-MX" sz="2300" dirty="0">
                <a:solidFill>
                  <a:srgbClr val="008080"/>
                </a:solidFill>
              </a:rPr>
              <a:t>En su caso, copia de la respuesta que se impugna y de la notificación correspondiente; y </a:t>
            </a:r>
            <a:endParaRPr lang="es-MX" sz="2300" dirty="0" smtClean="0">
              <a:solidFill>
                <a:srgbClr val="008080"/>
              </a:solidFill>
            </a:endParaRPr>
          </a:p>
          <a:p>
            <a:endParaRPr lang="es-MX" sz="2300" dirty="0"/>
          </a:p>
          <a:p>
            <a:r>
              <a:rPr lang="es-MX" sz="2300" b="1" dirty="0"/>
              <a:t>VI. </a:t>
            </a:r>
            <a:r>
              <a:rPr lang="es-MX" sz="2300" dirty="0"/>
              <a:t>Los documentos que acrediten la identidad del titular, y en su caso, la personalidad e identidad de su representante</a:t>
            </a:r>
          </a:p>
        </p:txBody>
      </p:sp>
    </p:spTree>
    <p:extLst>
      <p:ext uri="{BB962C8B-B14F-4D97-AF65-F5344CB8AC3E}">
        <p14:creationId xmlns:p14="http://schemas.microsoft.com/office/powerpoint/2010/main" val="1966803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914400" y="1628800"/>
            <a:ext cx="8229600" cy="3575968"/>
          </a:xfrm>
        </p:spPr>
        <p:txBody>
          <a:bodyPr/>
          <a:lstStyle/>
          <a:p>
            <a:pPr algn="ctr"/>
            <a:endParaRPr lang="es-MX" sz="6600" dirty="0" smtClean="0"/>
          </a:p>
          <a:p>
            <a:pPr algn="ctr"/>
            <a:r>
              <a:rPr lang="es-MX" sz="6600" dirty="0" smtClean="0"/>
              <a:t>Procedimientos </a:t>
            </a:r>
            <a:endParaRPr lang="es-MX" sz="6600" dirty="0"/>
          </a:p>
        </p:txBody>
      </p:sp>
    </p:spTree>
    <p:extLst>
      <p:ext uri="{BB962C8B-B14F-4D97-AF65-F5344CB8AC3E}">
        <p14:creationId xmlns:p14="http://schemas.microsoft.com/office/powerpoint/2010/main" val="3790768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11560" y="692696"/>
            <a:ext cx="8229600" cy="5904656"/>
          </a:xfrm>
        </p:spPr>
        <p:txBody>
          <a:bodyPr/>
          <a:lstStyle/>
          <a:p>
            <a:pPr marL="681228" indent="-571500">
              <a:buFont typeface="Arial" panose="020B0604020202020204" pitchFamily="34" charset="0"/>
              <a:buChar char="•"/>
            </a:pPr>
            <a:r>
              <a:rPr lang="es-MX" sz="3600" b="1" dirty="0" smtClean="0">
                <a:solidFill>
                  <a:srgbClr val="008080"/>
                </a:solidFill>
              </a:rPr>
              <a:t>Procedimiento de Solicitudes de derechos ARCO</a:t>
            </a:r>
          </a:p>
          <a:p>
            <a:pPr marL="681228" indent="-571500">
              <a:buFont typeface="Arial" panose="020B0604020202020204" pitchFamily="34" charset="0"/>
              <a:buChar char="•"/>
            </a:pPr>
            <a:endParaRPr lang="es-MX" sz="1000" b="1" dirty="0">
              <a:solidFill>
                <a:srgbClr val="008080"/>
              </a:solidFill>
            </a:endParaRPr>
          </a:p>
          <a:p>
            <a:pPr marL="681228" indent="-571500">
              <a:buFont typeface="Arial" panose="020B0604020202020204" pitchFamily="34" charset="0"/>
              <a:buChar char="•"/>
            </a:pPr>
            <a:r>
              <a:rPr lang="es-MX" sz="3600" b="1" dirty="0" smtClean="0">
                <a:solidFill>
                  <a:srgbClr val="008080"/>
                </a:solidFill>
              </a:rPr>
              <a:t>Procedimiento del Recurso de Revisión </a:t>
            </a:r>
          </a:p>
          <a:p>
            <a:r>
              <a:rPr lang="es-MX" sz="1000" b="1" dirty="0" smtClean="0">
                <a:solidFill>
                  <a:srgbClr val="008080"/>
                </a:solidFill>
              </a:rPr>
              <a:t> </a:t>
            </a:r>
          </a:p>
          <a:p>
            <a:pPr marL="681228" indent="-571500">
              <a:buFont typeface="Arial" panose="020B0604020202020204" pitchFamily="34" charset="0"/>
              <a:buChar char="•"/>
            </a:pPr>
            <a:r>
              <a:rPr lang="es-MX" sz="3600" b="1" dirty="0" smtClean="0">
                <a:solidFill>
                  <a:srgbClr val="008080"/>
                </a:solidFill>
              </a:rPr>
              <a:t>Estructura de la resolución emitida por el pleno </a:t>
            </a:r>
          </a:p>
          <a:p>
            <a:endParaRPr lang="es-MX" sz="1000" b="1" dirty="0">
              <a:solidFill>
                <a:srgbClr val="008080"/>
              </a:solidFill>
            </a:endParaRPr>
          </a:p>
          <a:p>
            <a:pPr marL="681228" indent="-571500">
              <a:buFont typeface="Arial" panose="020B0604020202020204" pitchFamily="34" charset="0"/>
              <a:buChar char="•"/>
            </a:pPr>
            <a:r>
              <a:rPr lang="es-MX" sz="3600" b="1" dirty="0" smtClean="0">
                <a:solidFill>
                  <a:srgbClr val="008080"/>
                </a:solidFill>
              </a:rPr>
              <a:t>Análisis de Casos Prácticos</a:t>
            </a:r>
          </a:p>
          <a:p>
            <a:pPr marL="681228" indent="-571500">
              <a:buFont typeface="Arial" panose="020B0604020202020204" pitchFamily="34" charset="0"/>
              <a:buChar char="•"/>
            </a:pPr>
            <a:endParaRPr lang="es-MX" sz="1000" b="1" dirty="0" smtClean="0">
              <a:solidFill>
                <a:srgbClr val="008080"/>
              </a:solidFill>
            </a:endParaRPr>
          </a:p>
          <a:p>
            <a:pPr marL="681228" indent="-571500">
              <a:buFont typeface="Arial" panose="020B0604020202020204" pitchFamily="34" charset="0"/>
              <a:buChar char="•"/>
            </a:pPr>
            <a:r>
              <a:rPr lang="es-MX" sz="3600" b="1" dirty="0" smtClean="0">
                <a:solidFill>
                  <a:srgbClr val="008080"/>
                </a:solidFill>
              </a:rPr>
              <a:t>Criterios </a:t>
            </a:r>
            <a:endParaRPr lang="es-MX" sz="3600" b="1" dirty="0">
              <a:solidFill>
                <a:srgbClr val="008080"/>
              </a:solidFill>
            </a:endParaRPr>
          </a:p>
        </p:txBody>
      </p:sp>
    </p:spTree>
    <p:extLst>
      <p:ext uri="{BB962C8B-B14F-4D97-AF65-F5344CB8AC3E}">
        <p14:creationId xmlns:p14="http://schemas.microsoft.com/office/powerpoint/2010/main" val="216094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67544" y="864096"/>
            <a:ext cx="8229600" cy="5877272"/>
          </a:xfrm>
        </p:spPr>
        <p:txBody>
          <a:bodyPr/>
          <a:lstStyle/>
          <a:p>
            <a:pPr marL="566928" indent="-457200">
              <a:buFont typeface="Arial" panose="020B0604020202020204" pitchFamily="34" charset="0"/>
              <a:buChar char="•"/>
            </a:pPr>
            <a:r>
              <a:rPr lang="es-MX" sz="2600" b="1" dirty="0" smtClean="0">
                <a:solidFill>
                  <a:srgbClr val="594228"/>
                </a:solidFill>
              </a:rPr>
              <a:t>Convenio 108 Para la Protección de las personas con respecto al tratamiento automatizado de datos personales. </a:t>
            </a:r>
          </a:p>
          <a:p>
            <a:pPr marL="566928" indent="-457200">
              <a:buFont typeface="Arial" panose="020B0604020202020204" pitchFamily="34" charset="0"/>
              <a:buChar char="•"/>
            </a:pPr>
            <a:r>
              <a:rPr lang="es-MX" sz="2600" b="1" dirty="0" smtClean="0">
                <a:solidFill>
                  <a:srgbClr val="594228"/>
                </a:solidFill>
              </a:rPr>
              <a:t>Constitución </a:t>
            </a:r>
            <a:r>
              <a:rPr lang="es-MX" sz="2600" b="1" dirty="0">
                <a:solidFill>
                  <a:srgbClr val="594228"/>
                </a:solidFill>
              </a:rPr>
              <a:t>Política de los Estados Unidos Mexicanos artículo 16.</a:t>
            </a:r>
          </a:p>
          <a:p>
            <a:pPr marL="566928" indent="-457200">
              <a:buFont typeface="Arial" panose="020B0604020202020204" pitchFamily="34" charset="0"/>
              <a:buChar char="•"/>
            </a:pPr>
            <a:r>
              <a:rPr lang="es-MX" sz="2600" b="1" dirty="0" smtClean="0">
                <a:solidFill>
                  <a:srgbClr val="594228"/>
                </a:solidFill>
              </a:rPr>
              <a:t>Ley </a:t>
            </a:r>
            <a:r>
              <a:rPr lang="es-MX" sz="2600" b="1" dirty="0">
                <a:solidFill>
                  <a:srgbClr val="594228"/>
                </a:solidFill>
              </a:rPr>
              <a:t>General de Protección de Datos Personales en Posesión de Sujetos </a:t>
            </a:r>
            <a:r>
              <a:rPr lang="es-MX" sz="2600" b="1" dirty="0" smtClean="0">
                <a:solidFill>
                  <a:srgbClr val="594228"/>
                </a:solidFill>
              </a:rPr>
              <a:t>Obligados.</a:t>
            </a:r>
          </a:p>
          <a:p>
            <a:pPr marL="566928" indent="-457200">
              <a:buFont typeface="Arial" panose="020B0604020202020204" pitchFamily="34" charset="0"/>
              <a:buChar char="•"/>
            </a:pPr>
            <a:r>
              <a:rPr lang="es-MX" sz="2600" b="1" dirty="0" smtClean="0">
                <a:solidFill>
                  <a:srgbClr val="594228"/>
                </a:solidFill>
              </a:rPr>
              <a:t>Ley </a:t>
            </a:r>
            <a:r>
              <a:rPr lang="es-MX" sz="2600" b="1" dirty="0">
                <a:solidFill>
                  <a:srgbClr val="594228"/>
                </a:solidFill>
              </a:rPr>
              <a:t>316 de Protección de Datos Personales en Posesión de Sujetos Obligados del Estado de Veracruz de Ignacio de la </a:t>
            </a:r>
            <a:r>
              <a:rPr lang="es-MX" sz="2600" b="1" dirty="0" smtClean="0">
                <a:solidFill>
                  <a:srgbClr val="594228"/>
                </a:solidFill>
              </a:rPr>
              <a:t>Llave.</a:t>
            </a:r>
          </a:p>
          <a:p>
            <a:pPr marL="566928" indent="-457200">
              <a:buFont typeface="Arial" panose="020B0604020202020204" pitchFamily="34" charset="0"/>
              <a:buChar char="•"/>
            </a:pPr>
            <a:r>
              <a:rPr lang="es-MX" sz="2600" b="1" dirty="0" smtClean="0">
                <a:solidFill>
                  <a:srgbClr val="594228"/>
                </a:solidFill>
              </a:rPr>
              <a:t>Lineamientos </a:t>
            </a:r>
            <a:r>
              <a:rPr lang="es-MX" sz="2600" b="1" dirty="0">
                <a:solidFill>
                  <a:srgbClr val="594228"/>
                </a:solidFill>
              </a:rPr>
              <a:t>Generales en Materia de Clasificación y Desclasificación de la Información, así como la elaboración de versiones </a:t>
            </a:r>
            <a:r>
              <a:rPr lang="es-MX" sz="2600" b="1" dirty="0" smtClean="0">
                <a:solidFill>
                  <a:srgbClr val="594228"/>
                </a:solidFill>
              </a:rPr>
              <a:t>públicas.</a:t>
            </a:r>
          </a:p>
          <a:p>
            <a:pPr marL="566928" indent="-457200">
              <a:buFont typeface="Arial" panose="020B0604020202020204" pitchFamily="34" charset="0"/>
              <a:buChar char="•"/>
            </a:pPr>
            <a:r>
              <a:rPr lang="es-MX" sz="2600" b="1" dirty="0" smtClean="0">
                <a:solidFill>
                  <a:srgbClr val="594228"/>
                </a:solidFill>
              </a:rPr>
              <a:t>Lineamientos de portabilidad. </a:t>
            </a:r>
            <a:r>
              <a:rPr lang="es-MX" sz="2600" b="1" dirty="0" smtClean="0">
                <a:solidFill>
                  <a:schemeClr val="bg2">
                    <a:lumMod val="50000"/>
                  </a:schemeClr>
                </a:solidFill>
              </a:rPr>
              <a:t> </a:t>
            </a:r>
          </a:p>
          <a:p>
            <a:endParaRPr lang="es-MX" sz="2400" dirty="0">
              <a:solidFill>
                <a:schemeClr val="bg2">
                  <a:lumMod val="50000"/>
                </a:schemeClr>
              </a:solidFill>
            </a:endParaRPr>
          </a:p>
        </p:txBody>
      </p:sp>
      <p:sp>
        <p:nvSpPr>
          <p:cNvPr id="3" name="Subtítulo 2"/>
          <p:cNvSpPr>
            <a:spLocks noGrp="1"/>
          </p:cNvSpPr>
          <p:nvPr>
            <p:ph type="subTitle" idx="13"/>
          </p:nvPr>
        </p:nvSpPr>
        <p:spPr>
          <a:xfrm>
            <a:off x="755576" y="141064"/>
            <a:ext cx="8229600" cy="839664"/>
          </a:xfrm>
        </p:spPr>
        <p:txBody>
          <a:bodyPr/>
          <a:lstStyle/>
          <a:p>
            <a:pPr algn="ctr"/>
            <a:r>
              <a:rPr lang="es-MX" dirty="0" smtClean="0">
                <a:solidFill>
                  <a:srgbClr val="008080"/>
                </a:solidFill>
              </a:rPr>
              <a:t>Marco Normativo </a:t>
            </a:r>
            <a:endParaRPr lang="es-MX" dirty="0">
              <a:solidFill>
                <a:srgbClr val="008080"/>
              </a:solidFill>
            </a:endParaRPr>
          </a:p>
        </p:txBody>
      </p:sp>
    </p:spTree>
    <p:extLst>
      <p:ext uri="{BB962C8B-B14F-4D97-AF65-F5344CB8AC3E}">
        <p14:creationId xmlns:p14="http://schemas.microsoft.com/office/powerpoint/2010/main" val="400714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052736"/>
            <a:ext cx="8229600" cy="4525963"/>
          </a:xfrm>
        </p:spPr>
        <p:txBody>
          <a:bodyPr/>
          <a:lstStyle/>
          <a:p>
            <a:pPr marL="0" lvl="0" indent="0" algn="ctr">
              <a:spcBef>
                <a:spcPts val="0"/>
              </a:spcBef>
              <a:buClrTx/>
              <a:buSzTx/>
              <a:buNone/>
            </a:pPr>
            <a:r>
              <a:rPr lang="es-ES" sz="3500" b="1" dirty="0" smtClean="0">
                <a:solidFill>
                  <a:srgbClr val="594228"/>
                </a:solidFill>
              </a:rPr>
              <a:t>Elizabeth Ramzahuer Villa </a:t>
            </a:r>
            <a:endParaRPr lang="es-ES" sz="3500" b="1" dirty="0">
              <a:solidFill>
                <a:srgbClr val="594228"/>
              </a:solidFill>
            </a:endParaRPr>
          </a:p>
          <a:p>
            <a:pPr marL="0" lvl="0" indent="0" algn="ctr">
              <a:spcBef>
                <a:spcPts val="0"/>
              </a:spcBef>
              <a:buClrTx/>
              <a:buSzTx/>
              <a:buNone/>
            </a:pPr>
            <a:r>
              <a:rPr lang="es-ES" sz="3100" dirty="0" smtClean="0">
                <a:solidFill>
                  <a:srgbClr val="594228"/>
                </a:solidFill>
              </a:rPr>
              <a:t>Directora de Datos Personales </a:t>
            </a:r>
            <a:endParaRPr lang="es-ES" sz="3100" dirty="0">
              <a:solidFill>
                <a:srgbClr val="594228"/>
              </a:solidFill>
            </a:endParaRPr>
          </a:p>
          <a:p>
            <a:pPr marL="0" lvl="0" indent="0" algn="ctr">
              <a:spcBef>
                <a:spcPts val="0"/>
              </a:spcBef>
              <a:buClrTx/>
              <a:buSzTx/>
              <a:buNone/>
            </a:pPr>
            <a:endParaRPr lang="es-ES" sz="2800" dirty="0">
              <a:solidFill>
                <a:srgbClr val="594228"/>
              </a:solidFill>
            </a:endParaRPr>
          </a:p>
          <a:p>
            <a:pPr marL="0" lvl="0" indent="0" algn="ctr">
              <a:spcBef>
                <a:spcPts val="0"/>
              </a:spcBef>
              <a:buClrTx/>
              <a:buSzTx/>
              <a:buNone/>
            </a:pPr>
            <a:r>
              <a:rPr lang="es-ES" sz="2800" dirty="0">
                <a:solidFill>
                  <a:srgbClr val="594228"/>
                </a:solidFill>
              </a:rPr>
              <a:t>e</a:t>
            </a:r>
            <a:r>
              <a:rPr lang="es-ES" sz="2800" dirty="0" smtClean="0">
                <a:solidFill>
                  <a:srgbClr val="594228"/>
                </a:solidFill>
              </a:rPr>
              <a:t>lizabethrv.ivai@verivai.org.mx</a:t>
            </a:r>
            <a:endParaRPr lang="es-ES" sz="2800" dirty="0" smtClean="0">
              <a:solidFill>
                <a:srgbClr val="594228"/>
              </a:solidFill>
            </a:endParaRPr>
          </a:p>
          <a:p>
            <a:pPr marL="0" lvl="0" indent="0" algn="ctr">
              <a:spcBef>
                <a:spcPts val="0"/>
              </a:spcBef>
              <a:buClrTx/>
              <a:buSzTx/>
              <a:buNone/>
            </a:pPr>
            <a:r>
              <a:rPr lang="es-ES" sz="2800" dirty="0" smtClean="0">
                <a:solidFill>
                  <a:srgbClr val="594228"/>
                </a:solidFill>
              </a:rPr>
              <a:t>Teléfono y extensión</a:t>
            </a:r>
          </a:p>
          <a:p>
            <a:pPr marL="0" lvl="0" indent="0" algn="ctr">
              <a:spcBef>
                <a:spcPts val="0"/>
              </a:spcBef>
              <a:buClrTx/>
              <a:buSzTx/>
              <a:buNone/>
            </a:pPr>
            <a:endParaRPr lang="es-ES" sz="2800" dirty="0">
              <a:solidFill>
                <a:srgbClr val="594228"/>
              </a:solidFill>
            </a:endParaRPr>
          </a:p>
          <a:p>
            <a:pPr marL="3592513" indent="0">
              <a:buNone/>
            </a:pPr>
            <a:endParaRPr lang="es-MX" sz="2000" b="1" dirty="0" smtClean="0">
              <a:solidFill>
                <a:srgbClr val="E3AA3B"/>
              </a:solidFill>
            </a:endParaRPr>
          </a:p>
          <a:p>
            <a:pPr marL="0" lvl="0" indent="0" algn="ctr">
              <a:spcBef>
                <a:spcPts val="0"/>
              </a:spcBef>
              <a:buClrTx/>
              <a:buSzTx/>
              <a:buNone/>
            </a:pPr>
            <a:endParaRPr lang="es-ES" sz="2800" dirty="0" smtClean="0">
              <a:solidFill>
                <a:srgbClr val="594228"/>
              </a:solidFill>
            </a:endParaRPr>
          </a:p>
          <a:p>
            <a:pPr marL="0" lvl="0" indent="0" algn="ctr">
              <a:spcBef>
                <a:spcPts val="0"/>
              </a:spcBef>
              <a:buClrTx/>
              <a:buSzTx/>
              <a:buNone/>
            </a:pPr>
            <a:endParaRPr lang="es-ES" sz="2800" dirty="0">
              <a:solidFill>
                <a:srgbClr val="594228"/>
              </a:solidFill>
            </a:endParaRPr>
          </a:p>
          <a:p>
            <a:pPr marL="109728" indent="0">
              <a:buNone/>
            </a:pPr>
            <a:endParaRPr lang="es-MX" dirty="0"/>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b="48971"/>
          <a:stretch/>
        </p:blipFill>
        <p:spPr>
          <a:xfrm>
            <a:off x="539553" y="3789041"/>
            <a:ext cx="8604448" cy="648072"/>
          </a:xfrm>
          <a:prstGeom prst="rect">
            <a:avLst/>
          </a:prstGeom>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r="833"/>
          <a:stretch/>
        </p:blipFill>
        <p:spPr>
          <a:xfrm>
            <a:off x="539552" y="4559159"/>
            <a:ext cx="8568952" cy="598033"/>
          </a:xfrm>
          <a:prstGeom prst="rect">
            <a:avLst/>
          </a:prstGeom>
        </p:spPr>
      </p:pic>
    </p:spTree>
    <p:extLst>
      <p:ext uri="{BB962C8B-B14F-4D97-AF65-F5344CB8AC3E}">
        <p14:creationId xmlns:p14="http://schemas.microsoft.com/office/powerpoint/2010/main" val="509196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941811389"/>
              </p:ext>
            </p:extLst>
          </p:nvPr>
        </p:nvGraphicFramePr>
        <p:xfrm>
          <a:off x="683568" y="836712"/>
          <a:ext cx="8208912" cy="5796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3"/>
          <p:cNvSpPr txBox="1">
            <a:spLocks/>
          </p:cNvSpPr>
          <p:nvPr/>
        </p:nvSpPr>
        <p:spPr>
          <a:xfrm>
            <a:off x="1457268" y="347415"/>
            <a:ext cx="6627068" cy="690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sz="3600" dirty="0" smtClean="0">
                <a:solidFill>
                  <a:srgbClr val="E3AA3B"/>
                </a:solidFill>
                <a:effectLst/>
                <a:latin typeface="Arial Narrow" panose="020B0606020202030204" pitchFamily="34" charset="0"/>
              </a:rPr>
              <a:t>Marco Jurídico</a:t>
            </a:r>
            <a:endParaRPr lang="es-MX" sz="3600" dirty="0">
              <a:solidFill>
                <a:srgbClr val="E3AA3B"/>
              </a:solidFill>
              <a:effectLst/>
            </a:endParaRPr>
          </a:p>
        </p:txBody>
      </p:sp>
    </p:spTree>
    <p:extLst>
      <p:ext uri="{BB962C8B-B14F-4D97-AF65-F5344CB8AC3E}">
        <p14:creationId xmlns:p14="http://schemas.microsoft.com/office/powerpoint/2010/main" val="2304035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9068" y="1319143"/>
            <a:ext cx="2334779" cy="962761"/>
          </a:xfrm>
        </p:spPr>
      </p:pic>
      <p:sp>
        <p:nvSpPr>
          <p:cNvPr id="3" name="Subtítulo 2"/>
          <p:cNvSpPr>
            <a:spLocks noGrp="1"/>
          </p:cNvSpPr>
          <p:nvPr>
            <p:ph type="subTitle" idx="13"/>
          </p:nvPr>
        </p:nvSpPr>
        <p:spPr/>
        <p:txBody>
          <a:bodyPr/>
          <a:lstStyle/>
          <a:p>
            <a:r>
              <a:rPr lang="es-MX" dirty="0" smtClean="0"/>
              <a:t>Conceptos básicos </a:t>
            </a:r>
            <a:endParaRPr lang="es-MX"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225" y="2312988"/>
            <a:ext cx="1607113" cy="1116051"/>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0514" y="1069142"/>
            <a:ext cx="1987479" cy="920230"/>
          </a:xfrm>
          <a:prstGeom prst="rect">
            <a:avLst/>
          </a:prstGeom>
        </p:spPr>
      </p:pic>
      <p:sp>
        <p:nvSpPr>
          <p:cNvPr id="8" name="CuadroTexto 7"/>
          <p:cNvSpPr txBox="1"/>
          <p:nvPr/>
        </p:nvSpPr>
        <p:spPr>
          <a:xfrm>
            <a:off x="1290831" y="2328889"/>
            <a:ext cx="2448272" cy="400110"/>
          </a:xfrm>
          <a:prstGeom prst="rect">
            <a:avLst/>
          </a:prstGeom>
          <a:noFill/>
        </p:spPr>
        <p:txBody>
          <a:bodyPr wrap="square" rtlCol="0">
            <a:spAutoFit/>
          </a:bodyPr>
          <a:lstStyle/>
          <a:p>
            <a:r>
              <a:rPr lang="es-MX" sz="2000" b="1" dirty="0" smtClean="0">
                <a:solidFill>
                  <a:schemeClr val="bg2">
                    <a:lumMod val="50000"/>
                  </a:schemeClr>
                </a:solidFill>
              </a:rPr>
              <a:t>Derechos </a:t>
            </a:r>
            <a:endParaRPr lang="es-MX" sz="2000" b="1" dirty="0">
              <a:solidFill>
                <a:schemeClr val="bg2">
                  <a:lumMod val="50000"/>
                </a:schemeClr>
              </a:solidFill>
            </a:endParaRPr>
          </a:p>
        </p:txBody>
      </p:sp>
      <p:sp>
        <p:nvSpPr>
          <p:cNvPr id="9" name="CuadroTexto 8"/>
          <p:cNvSpPr txBox="1"/>
          <p:nvPr/>
        </p:nvSpPr>
        <p:spPr>
          <a:xfrm>
            <a:off x="3883949" y="3512108"/>
            <a:ext cx="2448272" cy="369332"/>
          </a:xfrm>
          <a:prstGeom prst="rect">
            <a:avLst/>
          </a:prstGeom>
          <a:noFill/>
        </p:spPr>
        <p:txBody>
          <a:bodyPr wrap="square" rtlCol="0">
            <a:spAutoFit/>
          </a:bodyPr>
          <a:lstStyle/>
          <a:p>
            <a:r>
              <a:rPr lang="es-MX" b="1" dirty="0" smtClean="0">
                <a:solidFill>
                  <a:schemeClr val="bg2">
                    <a:lumMod val="50000"/>
                  </a:schemeClr>
                </a:solidFill>
              </a:rPr>
              <a:t>Datos personales  </a:t>
            </a:r>
            <a:endParaRPr lang="es-MX" b="1" dirty="0">
              <a:solidFill>
                <a:schemeClr val="bg2">
                  <a:lumMod val="50000"/>
                </a:schemeClr>
              </a:solidFill>
            </a:endParaRPr>
          </a:p>
        </p:txBody>
      </p:sp>
      <p:sp>
        <p:nvSpPr>
          <p:cNvPr id="10" name="CuadroTexto 9"/>
          <p:cNvSpPr txBox="1"/>
          <p:nvPr/>
        </p:nvSpPr>
        <p:spPr>
          <a:xfrm>
            <a:off x="6712419" y="2293811"/>
            <a:ext cx="2448272" cy="369332"/>
          </a:xfrm>
          <a:prstGeom prst="rect">
            <a:avLst/>
          </a:prstGeom>
          <a:noFill/>
        </p:spPr>
        <p:txBody>
          <a:bodyPr wrap="square" rtlCol="0">
            <a:spAutoFit/>
          </a:bodyPr>
          <a:lstStyle/>
          <a:p>
            <a:r>
              <a:rPr lang="es-MX" b="1" dirty="0">
                <a:solidFill>
                  <a:schemeClr val="bg2">
                    <a:lumMod val="50000"/>
                  </a:schemeClr>
                </a:solidFill>
              </a:rPr>
              <a:t>Datos</a:t>
            </a:r>
            <a:r>
              <a:rPr lang="es-MX" b="1" dirty="0" smtClean="0">
                <a:solidFill>
                  <a:schemeClr val="bg2">
                    <a:lumMod val="50000"/>
                  </a:schemeClr>
                </a:solidFill>
              </a:rPr>
              <a:t> sensibles  </a:t>
            </a:r>
            <a:endParaRPr lang="es-MX" b="1" dirty="0">
              <a:solidFill>
                <a:schemeClr val="bg2">
                  <a:lumMod val="50000"/>
                </a:schemeClr>
              </a:solidFill>
            </a:endParaRP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744" y="2946283"/>
            <a:ext cx="1998063" cy="1358977"/>
          </a:xfrm>
          <a:prstGeom prst="rect">
            <a:avLst/>
          </a:prstGeom>
        </p:spPr>
      </p:pic>
      <p:sp>
        <p:nvSpPr>
          <p:cNvPr id="12" name="CuadroTexto 11"/>
          <p:cNvSpPr txBox="1"/>
          <p:nvPr/>
        </p:nvSpPr>
        <p:spPr>
          <a:xfrm>
            <a:off x="1290167" y="4514031"/>
            <a:ext cx="2448272" cy="400110"/>
          </a:xfrm>
          <a:prstGeom prst="rect">
            <a:avLst/>
          </a:prstGeom>
          <a:noFill/>
        </p:spPr>
        <p:txBody>
          <a:bodyPr wrap="square" rtlCol="0">
            <a:spAutoFit/>
          </a:bodyPr>
          <a:lstStyle/>
          <a:p>
            <a:r>
              <a:rPr lang="es-MX" sz="2000" b="1" dirty="0" smtClean="0">
                <a:solidFill>
                  <a:schemeClr val="bg2">
                    <a:lumMod val="50000"/>
                  </a:schemeClr>
                </a:solidFill>
              </a:rPr>
              <a:t>Tratamiento </a:t>
            </a:r>
            <a:endParaRPr lang="es-MX" sz="2000" b="1" dirty="0">
              <a:solidFill>
                <a:schemeClr val="bg2">
                  <a:lumMod val="50000"/>
                </a:schemeClr>
              </a:solidFill>
            </a:endParaRPr>
          </a:p>
        </p:txBody>
      </p:sp>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2131" y="3796615"/>
            <a:ext cx="2137303" cy="1068652"/>
          </a:xfrm>
          <a:prstGeom prst="rect">
            <a:avLst/>
          </a:prstGeom>
        </p:spPr>
      </p:pic>
      <p:sp>
        <p:nvSpPr>
          <p:cNvPr id="14" name="CuadroTexto 13"/>
          <p:cNvSpPr txBox="1"/>
          <p:nvPr/>
        </p:nvSpPr>
        <p:spPr>
          <a:xfrm>
            <a:off x="4130863" y="4970373"/>
            <a:ext cx="2448272" cy="400110"/>
          </a:xfrm>
          <a:prstGeom prst="rect">
            <a:avLst/>
          </a:prstGeom>
          <a:noFill/>
        </p:spPr>
        <p:txBody>
          <a:bodyPr wrap="square" rtlCol="0">
            <a:spAutoFit/>
          </a:bodyPr>
          <a:lstStyle/>
          <a:p>
            <a:r>
              <a:rPr lang="es-MX" sz="2000" b="1" dirty="0" smtClean="0">
                <a:solidFill>
                  <a:schemeClr val="bg2">
                    <a:lumMod val="50000"/>
                  </a:schemeClr>
                </a:solidFill>
              </a:rPr>
              <a:t>Transferencia  </a:t>
            </a:r>
            <a:endParaRPr lang="es-MX" sz="2000" b="1" dirty="0">
              <a:solidFill>
                <a:schemeClr val="bg2">
                  <a:lumMod val="50000"/>
                </a:schemeClr>
              </a:solidFill>
            </a:endParaRPr>
          </a:p>
        </p:txBody>
      </p:sp>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4261" y="2962724"/>
            <a:ext cx="2000250" cy="1524000"/>
          </a:xfrm>
          <a:prstGeom prst="rect">
            <a:avLst/>
          </a:prstGeom>
        </p:spPr>
      </p:pic>
      <p:sp>
        <p:nvSpPr>
          <p:cNvPr id="16" name="CuadroTexto 15"/>
          <p:cNvSpPr txBox="1"/>
          <p:nvPr/>
        </p:nvSpPr>
        <p:spPr>
          <a:xfrm>
            <a:off x="6876256" y="4487312"/>
            <a:ext cx="2448272" cy="400110"/>
          </a:xfrm>
          <a:prstGeom prst="rect">
            <a:avLst/>
          </a:prstGeom>
          <a:noFill/>
        </p:spPr>
        <p:txBody>
          <a:bodyPr wrap="square" rtlCol="0">
            <a:spAutoFit/>
          </a:bodyPr>
          <a:lstStyle/>
          <a:p>
            <a:r>
              <a:rPr lang="es-MX" sz="2000" b="1" dirty="0" smtClean="0">
                <a:solidFill>
                  <a:schemeClr val="bg2">
                    <a:lumMod val="50000"/>
                  </a:schemeClr>
                </a:solidFill>
              </a:rPr>
              <a:t>Verificación   </a:t>
            </a:r>
            <a:endParaRPr lang="es-MX" sz="2000" b="1" dirty="0">
              <a:solidFill>
                <a:schemeClr val="bg2">
                  <a:lumMod val="50000"/>
                </a:schemeClr>
              </a:solidFill>
            </a:endParaRPr>
          </a:p>
        </p:txBody>
      </p:sp>
      <p:pic>
        <p:nvPicPr>
          <p:cNvPr id="17" name="Imagen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0167" y="5331119"/>
            <a:ext cx="2245276" cy="1153367"/>
          </a:xfrm>
          <a:prstGeom prst="rect">
            <a:avLst/>
          </a:prstGeom>
        </p:spPr>
      </p:pic>
      <p:sp>
        <p:nvSpPr>
          <p:cNvPr id="18" name="CuadroTexto 17"/>
          <p:cNvSpPr txBox="1"/>
          <p:nvPr/>
        </p:nvSpPr>
        <p:spPr>
          <a:xfrm>
            <a:off x="3646240" y="5553859"/>
            <a:ext cx="2005880" cy="707886"/>
          </a:xfrm>
          <a:prstGeom prst="rect">
            <a:avLst/>
          </a:prstGeom>
          <a:noFill/>
        </p:spPr>
        <p:txBody>
          <a:bodyPr wrap="square" rtlCol="0">
            <a:spAutoFit/>
          </a:bodyPr>
          <a:lstStyle/>
          <a:p>
            <a:r>
              <a:rPr lang="es-MX" sz="2000" b="1" dirty="0" smtClean="0">
                <a:solidFill>
                  <a:schemeClr val="bg2">
                    <a:lumMod val="50000"/>
                  </a:schemeClr>
                </a:solidFill>
              </a:rPr>
              <a:t>Evaluación de Impacto   </a:t>
            </a:r>
            <a:endParaRPr lang="es-MX" sz="2000" b="1" dirty="0">
              <a:solidFill>
                <a:schemeClr val="bg2">
                  <a:lumMod val="50000"/>
                </a:schemeClr>
              </a:solidFill>
            </a:endParaRPr>
          </a:p>
        </p:txBody>
      </p:sp>
      <p:pic>
        <p:nvPicPr>
          <p:cNvPr id="19" name="Imagen 18"/>
          <p:cNvPicPr>
            <a:picLocks noChangeAspect="1"/>
          </p:cNvPicPr>
          <p:nvPr/>
        </p:nvPicPr>
        <p:blipFill rotWithShape="1">
          <a:blip r:embed="rId9">
            <a:extLst>
              <a:ext uri="{28A0092B-C50C-407E-A947-70E740481C1C}">
                <a14:useLocalDpi xmlns:a14="http://schemas.microsoft.com/office/drawing/2010/main" val="0"/>
              </a:ext>
            </a:extLst>
          </a:blip>
          <a:srcRect l="50000" b="13122"/>
          <a:stretch/>
        </p:blipFill>
        <p:spPr>
          <a:xfrm>
            <a:off x="5640950" y="5336436"/>
            <a:ext cx="1466850" cy="1357114"/>
          </a:xfrm>
          <a:prstGeom prst="rect">
            <a:avLst/>
          </a:prstGeom>
        </p:spPr>
      </p:pic>
      <p:sp>
        <p:nvSpPr>
          <p:cNvPr id="20" name="CuadroTexto 19"/>
          <p:cNvSpPr txBox="1"/>
          <p:nvPr/>
        </p:nvSpPr>
        <p:spPr>
          <a:xfrm>
            <a:off x="7102899" y="5635730"/>
            <a:ext cx="2448272" cy="400110"/>
          </a:xfrm>
          <a:prstGeom prst="rect">
            <a:avLst/>
          </a:prstGeom>
          <a:noFill/>
        </p:spPr>
        <p:txBody>
          <a:bodyPr wrap="square" rtlCol="0">
            <a:spAutoFit/>
          </a:bodyPr>
          <a:lstStyle/>
          <a:p>
            <a:r>
              <a:rPr lang="es-MX" sz="2000" b="1" dirty="0" smtClean="0">
                <a:solidFill>
                  <a:schemeClr val="bg2">
                    <a:lumMod val="50000"/>
                  </a:schemeClr>
                </a:solidFill>
              </a:rPr>
              <a:t>Portabilidad  </a:t>
            </a:r>
            <a:endParaRPr lang="es-MX" sz="2000" b="1" dirty="0">
              <a:solidFill>
                <a:schemeClr val="bg2">
                  <a:lumMod val="50000"/>
                </a:schemeClr>
              </a:solidFill>
            </a:endParaRPr>
          </a:p>
        </p:txBody>
      </p:sp>
      <p:pic>
        <p:nvPicPr>
          <p:cNvPr id="21" name="Picture 2" descr="C:\Users\Raúl Pérez\Desktop\sujetos obligaod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2699" y="260068"/>
            <a:ext cx="1411639" cy="1248776"/>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p:cNvSpPr txBox="1"/>
          <p:nvPr/>
        </p:nvSpPr>
        <p:spPr>
          <a:xfrm>
            <a:off x="4010233" y="1597593"/>
            <a:ext cx="2448272" cy="369332"/>
          </a:xfrm>
          <a:prstGeom prst="rect">
            <a:avLst/>
          </a:prstGeom>
          <a:noFill/>
        </p:spPr>
        <p:txBody>
          <a:bodyPr wrap="square" rtlCol="0">
            <a:spAutoFit/>
          </a:bodyPr>
          <a:lstStyle/>
          <a:p>
            <a:r>
              <a:rPr lang="es-MX" b="1" dirty="0" smtClean="0">
                <a:solidFill>
                  <a:schemeClr val="bg2">
                    <a:lumMod val="50000"/>
                  </a:schemeClr>
                </a:solidFill>
              </a:rPr>
              <a:t>            S.O  </a:t>
            </a:r>
            <a:endParaRPr lang="es-MX" b="1" dirty="0">
              <a:solidFill>
                <a:schemeClr val="bg2">
                  <a:lumMod val="50000"/>
                </a:schemeClr>
              </a:solidFill>
            </a:endParaRPr>
          </a:p>
        </p:txBody>
      </p:sp>
    </p:spTree>
    <p:extLst>
      <p:ext uri="{BB962C8B-B14F-4D97-AF65-F5344CB8AC3E}">
        <p14:creationId xmlns:p14="http://schemas.microsoft.com/office/powerpoint/2010/main" val="2563236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755576" y="251937"/>
            <a:ext cx="8229600" cy="584775"/>
          </a:xfrm>
          <a:prstGeom prst="rect">
            <a:avLst/>
          </a:prstGeom>
        </p:spPr>
        <p:txBody>
          <a:bodyPr wrap="square">
            <a:spAutoFit/>
          </a:bodyPr>
          <a:lstStyle/>
          <a:p>
            <a:pPr algn="ctr"/>
            <a:r>
              <a:rPr lang="es-MX" sz="3200" dirty="0" smtClean="0">
                <a:solidFill>
                  <a:srgbClr val="E3AA3B"/>
                </a:solidFill>
              </a:rPr>
              <a:t>Figuras ante la Autoridad</a:t>
            </a:r>
            <a:endParaRPr lang="es-MX" sz="3200" b="1" dirty="0"/>
          </a:p>
        </p:txBody>
      </p:sp>
      <p:graphicFrame>
        <p:nvGraphicFramePr>
          <p:cNvPr id="2" name="Diagrama 1"/>
          <p:cNvGraphicFramePr/>
          <p:nvPr>
            <p:extLst>
              <p:ext uri="{D42A27DB-BD31-4B8C-83A1-F6EECF244321}">
                <p14:modId xmlns:p14="http://schemas.microsoft.com/office/powerpoint/2010/main" val="2089745745"/>
              </p:ext>
            </p:extLst>
          </p:nvPr>
        </p:nvGraphicFramePr>
        <p:xfrm>
          <a:off x="1115616" y="980728"/>
          <a:ext cx="756084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55309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ersonalizado 7">
      <a:dk1>
        <a:srgbClr val="111111"/>
      </a:dk1>
      <a:lt1>
        <a:sysClr val="window" lastClr="FFFFFF"/>
      </a:lt1>
      <a:dk2>
        <a:srgbClr val="2C2114"/>
      </a:dk2>
      <a:lt2>
        <a:srgbClr val="E5DEDB"/>
      </a:lt2>
      <a:accent1>
        <a:srgbClr val="EAB800"/>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4333</TotalTime>
  <Words>3040</Words>
  <Application>Microsoft Office PowerPoint</Application>
  <PresentationFormat>Presentación en pantalla (4:3)</PresentationFormat>
  <Paragraphs>333</Paragraphs>
  <Slides>60</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60</vt:i4>
      </vt:variant>
    </vt:vector>
  </HeadingPairs>
  <TitlesOfParts>
    <vt:vector size="69" baseType="lpstr">
      <vt:lpstr>Arial</vt:lpstr>
      <vt:lpstr>Arial Narrow</vt:lpstr>
      <vt:lpstr>Calibri</vt:lpstr>
      <vt:lpstr>Lucida Sans Unicode</vt:lpstr>
      <vt:lpstr>Verdana</vt:lpstr>
      <vt:lpstr>Wingdings</vt:lpstr>
      <vt:lpstr>Wingdings 2</vt:lpstr>
      <vt:lpstr>Wingdings 3</vt:lpstr>
      <vt:lpstr>Concurrencia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Aviso de Privacidad ¿Qué 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PRIVACIDAD EN LA RED</dc:title>
  <dc:creator>Yolli Garcia Alvarez</dc:creator>
  <cp:lastModifiedBy>Auxiliar Com Social</cp:lastModifiedBy>
  <cp:revision>434</cp:revision>
  <dcterms:created xsi:type="dcterms:W3CDTF">2015-01-28T20:36:05Z</dcterms:created>
  <dcterms:modified xsi:type="dcterms:W3CDTF">2018-08-27T22:35:16Z</dcterms:modified>
</cp:coreProperties>
</file>