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588" r:id="rId2"/>
    <p:sldId id="489" r:id="rId3"/>
    <p:sldId id="591" r:id="rId4"/>
    <p:sldId id="580" r:id="rId5"/>
    <p:sldId id="590" r:id="rId6"/>
    <p:sldId id="537" r:id="rId7"/>
    <p:sldId id="592" r:id="rId8"/>
    <p:sldId id="594" r:id="rId9"/>
    <p:sldId id="595" r:id="rId10"/>
    <p:sldId id="596" r:id="rId11"/>
    <p:sldId id="597" r:id="rId12"/>
    <p:sldId id="598" r:id="rId13"/>
    <p:sldId id="599" r:id="rId14"/>
    <p:sldId id="600" r:id="rId15"/>
    <p:sldId id="619" r:id="rId16"/>
    <p:sldId id="620" r:id="rId17"/>
    <p:sldId id="621" r:id="rId18"/>
    <p:sldId id="622" r:id="rId19"/>
    <p:sldId id="623" r:id="rId20"/>
    <p:sldId id="624" r:id="rId21"/>
    <p:sldId id="625" r:id="rId22"/>
    <p:sldId id="626" r:id="rId23"/>
    <p:sldId id="629" r:id="rId24"/>
    <p:sldId id="630" r:id="rId25"/>
    <p:sldId id="631" r:id="rId26"/>
    <p:sldId id="632" r:id="rId27"/>
    <p:sldId id="627" r:id="rId28"/>
    <p:sldId id="628" r:id="rId29"/>
    <p:sldId id="601" r:id="rId30"/>
    <p:sldId id="618" r:id="rId31"/>
    <p:sldId id="587" r:id="rId3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E96D"/>
    <a:srgbClr val="A7E1E1"/>
    <a:srgbClr val="008080"/>
    <a:srgbClr val="FF0066"/>
    <a:srgbClr val="D2BA8A"/>
    <a:srgbClr val="C6A86C"/>
    <a:srgbClr val="FF99CC"/>
    <a:srgbClr val="FFFF66"/>
    <a:srgbClr val="66FF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7687" autoAdjust="0"/>
  </p:normalViewPr>
  <p:slideViewPr>
    <p:cSldViewPr>
      <p:cViewPr varScale="1">
        <p:scale>
          <a:sx n="101" d="100"/>
          <a:sy n="101" d="100"/>
        </p:scale>
        <p:origin x="2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227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D3D760-0735-46D1-B110-39FB2872F263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accent6_3" csCatId="accent6" phldr="1"/>
      <dgm:spPr/>
      <dgm:t>
        <a:bodyPr/>
        <a:lstStyle/>
        <a:p>
          <a:endParaRPr lang="es-MX"/>
        </a:p>
      </dgm:t>
    </dgm:pt>
    <dgm:pt modelId="{8F593DC6-6D71-42B7-A936-9AFEB97BB1D6}">
      <dgm:prSet phldrT="[Texto]" custT="1"/>
      <dgm:spPr/>
      <dgm:t>
        <a:bodyPr/>
        <a:lstStyle/>
        <a:p>
          <a:r>
            <a:rPr lang="es-MX" sz="2000" b="1" dirty="0" smtClean="0">
              <a:latin typeface="Arial" panose="020B0604020202020204" pitchFamily="34" charset="0"/>
              <a:cs typeface="Arial" panose="020B0604020202020204" pitchFamily="34" charset="0"/>
            </a:rPr>
            <a:t>Protección de datos personales</a:t>
          </a:r>
          <a:endParaRPr lang="es-MX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C08F67-922A-41FE-8DE6-F946E8F92160}" type="parTrans" cxnId="{0E78E661-8CB4-4068-A733-5A656B14E49C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38B2134-52DA-4CCE-BAB1-6D1FDAC1BD47}" type="sibTrans" cxnId="{0E78E661-8CB4-4068-A733-5A656B14E49C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683F9B7C-FFD8-476C-BC95-C4533F5FEDA7}">
      <dgm:prSet phldrT="[Texto]" custT="1"/>
      <dgm:spPr/>
      <dgm:t>
        <a:bodyPr/>
        <a:lstStyle/>
        <a:p>
          <a:r>
            <a:rPr lang="es-MX" sz="2400" b="1" smtClean="0">
              <a:latin typeface="Arial" panose="020B0604020202020204" pitchFamily="34" charset="0"/>
              <a:cs typeface="Arial" panose="020B0604020202020204" pitchFamily="34" charset="0"/>
            </a:rPr>
            <a:t>Sector público</a:t>
          </a:r>
          <a:endParaRPr lang="es-MX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3F8ED3-4886-4BFF-9612-004647D74EC8}" type="parTrans" cxnId="{C1C8FF09-CC89-4FE5-8B5F-E1711F698E1D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B0C27FDA-7CF9-4312-8372-C3D98E3FEA84}" type="sibTrans" cxnId="{C1C8FF09-CC89-4FE5-8B5F-E1711F698E1D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76A45A3A-264C-400C-A035-947CE4739B88}">
      <dgm:prSet phldrT="[Texto]" custT="1"/>
      <dgm:spPr/>
      <dgm:t>
        <a:bodyPr/>
        <a:lstStyle/>
        <a:p>
          <a:r>
            <a:rPr lang="es-MX" sz="1500" b="1" dirty="0" smtClean="0">
              <a:latin typeface="Arial" panose="020B0604020202020204" pitchFamily="34" charset="0"/>
              <a:cs typeface="Arial" panose="020B0604020202020204" pitchFamily="34" charset="0"/>
            </a:rPr>
            <a:t>Federal </a:t>
          </a:r>
        </a:p>
        <a:p>
          <a:r>
            <a:rPr lang="es-MX" sz="1500" b="1" dirty="0" smtClean="0">
              <a:latin typeface="Arial" panose="020B0604020202020204" pitchFamily="34" charset="0"/>
              <a:cs typeface="Arial" panose="020B0604020202020204" pitchFamily="34" charset="0"/>
            </a:rPr>
            <a:t>Ley General de Protección de Datos Personales en posesión de Sujetos Obligados</a:t>
          </a:r>
          <a:endParaRPr lang="es-MX" sz="15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3BA8B4-DAFD-4B28-BE31-A14F07A069BE}" type="parTrans" cxnId="{B02F2B7C-EF4A-4DCE-8F0B-6191758E0047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4AB4B218-3E3B-4B34-B8DF-2391B6BC342D}" type="sibTrans" cxnId="{B02F2B7C-EF4A-4DCE-8F0B-6191758E0047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8A4E1F96-21F7-4C41-A8DF-8A5E6EB439E0}">
      <dgm:prSet phldrT="[Texto]" custT="1"/>
      <dgm:spPr/>
      <dgm:t>
        <a:bodyPr/>
        <a:lstStyle/>
        <a:p>
          <a:r>
            <a:rPr lang="es-MX" sz="1500" b="1" dirty="0" smtClean="0">
              <a:latin typeface="Arial" panose="020B0604020202020204" pitchFamily="34" charset="0"/>
              <a:cs typeface="Arial" panose="020B0604020202020204" pitchFamily="34" charset="0"/>
            </a:rPr>
            <a:t>Local</a:t>
          </a:r>
        </a:p>
        <a:p>
          <a:r>
            <a:rPr lang="es-MX" sz="1500" b="1" dirty="0" smtClean="0">
              <a:latin typeface="Arial" panose="020B0604020202020204" pitchFamily="34" charset="0"/>
              <a:cs typeface="Arial" panose="020B0604020202020204" pitchFamily="34" charset="0"/>
            </a:rPr>
            <a:t>Ley 316 de Protección de Datos Personales en posesión de Sujetos Obligados</a:t>
          </a:r>
          <a:endParaRPr lang="es-MX" sz="15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5F5993-C867-470E-8013-225428CC9863}" type="parTrans" cxnId="{9F6B68C5-6EDB-497B-B44A-38975EA5C906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18D02FE4-5DF5-4778-8DE4-1D5E4636BB58}" type="sibTrans" cxnId="{9F6B68C5-6EDB-497B-B44A-38975EA5C906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3FC98BD4-73CD-4495-A782-90F8CD435B5C}">
      <dgm:prSet phldrT="[Texto]" custT="1"/>
      <dgm:spPr/>
      <dgm:t>
        <a:bodyPr/>
        <a:lstStyle/>
        <a:p>
          <a:r>
            <a:rPr lang="es-MX" sz="2400" b="1" smtClean="0">
              <a:latin typeface="Arial" panose="020B0604020202020204" pitchFamily="34" charset="0"/>
              <a:cs typeface="Arial" panose="020B0604020202020204" pitchFamily="34" charset="0"/>
            </a:rPr>
            <a:t>Sector privado</a:t>
          </a:r>
          <a:endParaRPr lang="es-MX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ED3BFB-4235-4A75-ADAC-5ACB78784EFF}" type="parTrans" cxnId="{FCF6A366-3741-4287-94A0-AC260344D530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64CD7C9F-5B10-42BF-823A-725F9A95C281}" type="sibTrans" cxnId="{FCF6A366-3741-4287-94A0-AC260344D530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E81F6624-DE33-4EA1-9434-2C9CFAC94913}">
      <dgm:prSet phldrT="[Texto]" custT="1"/>
      <dgm:spPr/>
      <dgm:t>
        <a:bodyPr/>
        <a:lstStyle/>
        <a:p>
          <a:r>
            <a:rPr lang="es-MX" sz="1500" b="1" dirty="0" smtClean="0">
              <a:latin typeface="Arial" panose="020B0604020202020204" pitchFamily="34" charset="0"/>
              <a:cs typeface="Arial" panose="020B0604020202020204" pitchFamily="34" charset="0"/>
            </a:rPr>
            <a:t>Ley Federal de Protección de Datos Personales en posesión de Particulares</a:t>
          </a:r>
          <a:endParaRPr lang="es-MX" sz="15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A1BEB4-18AE-4B58-906B-307BFAB518B6}" type="parTrans" cxnId="{E82CD538-1862-4839-BCF7-219AC07DD734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59B61624-CBF5-4678-833A-BEC36095D85B}" type="sibTrans" cxnId="{E82CD538-1862-4839-BCF7-219AC07DD734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CB194157-58E6-467D-A8B7-67E96DA27F02}" type="pres">
      <dgm:prSet presAssocID="{39D3D760-0735-46D1-B110-39FB2872F26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389C103E-A60D-4599-9ACD-0F26B3450F0B}" type="pres">
      <dgm:prSet presAssocID="{8F593DC6-6D71-42B7-A936-9AFEB97BB1D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9E025175-F82B-474F-B241-1E217EC8852C}" type="pres">
      <dgm:prSet presAssocID="{8F593DC6-6D71-42B7-A936-9AFEB97BB1D6}" presName="rootComposite1" presStyleCnt="0"/>
      <dgm:spPr/>
      <dgm:t>
        <a:bodyPr/>
        <a:lstStyle/>
        <a:p>
          <a:endParaRPr lang="es-MX"/>
        </a:p>
      </dgm:t>
    </dgm:pt>
    <dgm:pt modelId="{5DCFDE25-F2F9-415F-9EA6-0F986893C6F9}" type="pres">
      <dgm:prSet presAssocID="{8F593DC6-6D71-42B7-A936-9AFEB97BB1D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E87CD1B-C50F-4DF0-A1D9-15371AB49035}" type="pres">
      <dgm:prSet presAssocID="{8F593DC6-6D71-42B7-A936-9AFEB97BB1D6}" presName="rootConnector1" presStyleLbl="node1" presStyleIdx="0" presStyleCnt="0"/>
      <dgm:spPr/>
      <dgm:t>
        <a:bodyPr/>
        <a:lstStyle/>
        <a:p>
          <a:endParaRPr lang="es-MX"/>
        </a:p>
      </dgm:t>
    </dgm:pt>
    <dgm:pt modelId="{A5DE2F17-8752-4428-BED0-5391AE6C688B}" type="pres">
      <dgm:prSet presAssocID="{8F593DC6-6D71-42B7-A936-9AFEB97BB1D6}" presName="hierChild2" presStyleCnt="0"/>
      <dgm:spPr/>
      <dgm:t>
        <a:bodyPr/>
        <a:lstStyle/>
        <a:p>
          <a:endParaRPr lang="es-MX"/>
        </a:p>
      </dgm:t>
    </dgm:pt>
    <dgm:pt modelId="{BDC0D9F9-60E0-4B90-83CE-44459552CABA}" type="pres">
      <dgm:prSet presAssocID="{133F8ED3-4886-4BFF-9612-004647D74EC8}" presName="Name64" presStyleLbl="parChTrans1D2" presStyleIdx="0" presStyleCnt="2"/>
      <dgm:spPr/>
      <dgm:t>
        <a:bodyPr/>
        <a:lstStyle/>
        <a:p>
          <a:endParaRPr lang="es-MX"/>
        </a:p>
      </dgm:t>
    </dgm:pt>
    <dgm:pt modelId="{962CFECB-60CD-418C-A0B9-DB1C64225A83}" type="pres">
      <dgm:prSet presAssocID="{683F9B7C-FFD8-476C-BC95-C4533F5FEDA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42534A5B-CF8B-4734-B0BA-C6476B894C59}" type="pres">
      <dgm:prSet presAssocID="{683F9B7C-FFD8-476C-BC95-C4533F5FEDA7}" presName="rootComposite" presStyleCnt="0"/>
      <dgm:spPr/>
      <dgm:t>
        <a:bodyPr/>
        <a:lstStyle/>
        <a:p>
          <a:endParaRPr lang="es-MX"/>
        </a:p>
      </dgm:t>
    </dgm:pt>
    <dgm:pt modelId="{A990284C-29C2-411C-BB81-A71762FFDC5C}" type="pres">
      <dgm:prSet presAssocID="{683F9B7C-FFD8-476C-BC95-C4533F5FEDA7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4EA2807-6056-4CF3-9ACE-13A7F9D5B5DD}" type="pres">
      <dgm:prSet presAssocID="{683F9B7C-FFD8-476C-BC95-C4533F5FEDA7}" presName="rootConnector" presStyleLbl="node2" presStyleIdx="0" presStyleCnt="2"/>
      <dgm:spPr/>
      <dgm:t>
        <a:bodyPr/>
        <a:lstStyle/>
        <a:p>
          <a:endParaRPr lang="es-MX"/>
        </a:p>
      </dgm:t>
    </dgm:pt>
    <dgm:pt modelId="{6C02410F-D308-4446-9AAE-E3A4443AC4A5}" type="pres">
      <dgm:prSet presAssocID="{683F9B7C-FFD8-476C-BC95-C4533F5FEDA7}" presName="hierChild4" presStyleCnt="0"/>
      <dgm:spPr/>
      <dgm:t>
        <a:bodyPr/>
        <a:lstStyle/>
        <a:p>
          <a:endParaRPr lang="es-MX"/>
        </a:p>
      </dgm:t>
    </dgm:pt>
    <dgm:pt modelId="{DEBDA998-23C4-4ACC-A5DE-3800A61580AC}" type="pres">
      <dgm:prSet presAssocID="{313BA8B4-DAFD-4B28-BE31-A14F07A069BE}" presName="Name64" presStyleLbl="parChTrans1D3" presStyleIdx="0" presStyleCnt="3"/>
      <dgm:spPr/>
      <dgm:t>
        <a:bodyPr/>
        <a:lstStyle/>
        <a:p>
          <a:endParaRPr lang="es-MX"/>
        </a:p>
      </dgm:t>
    </dgm:pt>
    <dgm:pt modelId="{66048C6B-479A-407E-B289-1669181CE8C8}" type="pres">
      <dgm:prSet presAssocID="{76A45A3A-264C-400C-A035-947CE4739B8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149BAE77-8E5A-4B02-87C7-E2B2E11A1E26}" type="pres">
      <dgm:prSet presAssocID="{76A45A3A-264C-400C-A035-947CE4739B88}" presName="rootComposite" presStyleCnt="0"/>
      <dgm:spPr/>
      <dgm:t>
        <a:bodyPr/>
        <a:lstStyle/>
        <a:p>
          <a:endParaRPr lang="es-MX"/>
        </a:p>
      </dgm:t>
    </dgm:pt>
    <dgm:pt modelId="{C0840102-2F4F-4AF7-8309-B40F0E2BEEFA}" type="pres">
      <dgm:prSet presAssocID="{76A45A3A-264C-400C-A035-947CE4739B88}" presName="rootText" presStyleLbl="node3" presStyleIdx="0" presStyleCnt="3" custScaleY="15344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A6C7E16-FF15-495F-A906-FE11F8B0DEBD}" type="pres">
      <dgm:prSet presAssocID="{76A45A3A-264C-400C-A035-947CE4739B88}" presName="rootConnector" presStyleLbl="node3" presStyleIdx="0" presStyleCnt="3"/>
      <dgm:spPr/>
      <dgm:t>
        <a:bodyPr/>
        <a:lstStyle/>
        <a:p>
          <a:endParaRPr lang="es-MX"/>
        </a:p>
      </dgm:t>
    </dgm:pt>
    <dgm:pt modelId="{5010B801-AC2E-4EEE-B56A-70688593688B}" type="pres">
      <dgm:prSet presAssocID="{76A45A3A-264C-400C-A035-947CE4739B88}" presName="hierChild4" presStyleCnt="0"/>
      <dgm:spPr/>
      <dgm:t>
        <a:bodyPr/>
        <a:lstStyle/>
        <a:p>
          <a:endParaRPr lang="es-MX"/>
        </a:p>
      </dgm:t>
    </dgm:pt>
    <dgm:pt modelId="{12EBF91F-0B98-4185-96A8-D1EEE9262468}" type="pres">
      <dgm:prSet presAssocID="{76A45A3A-264C-400C-A035-947CE4739B88}" presName="hierChild5" presStyleCnt="0"/>
      <dgm:spPr/>
      <dgm:t>
        <a:bodyPr/>
        <a:lstStyle/>
        <a:p>
          <a:endParaRPr lang="es-MX"/>
        </a:p>
      </dgm:t>
    </dgm:pt>
    <dgm:pt modelId="{EF943841-032D-4145-8258-E43AA747CEC8}" type="pres">
      <dgm:prSet presAssocID="{0E5F5993-C867-470E-8013-225428CC9863}" presName="Name64" presStyleLbl="parChTrans1D3" presStyleIdx="1" presStyleCnt="3"/>
      <dgm:spPr/>
      <dgm:t>
        <a:bodyPr/>
        <a:lstStyle/>
        <a:p>
          <a:endParaRPr lang="es-MX"/>
        </a:p>
      </dgm:t>
    </dgm:pt>
    <dgm:pt modelId="{F8A4E44D-06B9-46DC-91C6-B34F8F88950D}" type="pres">
      <dgm:prSet presAssocID="{8A4E1F96-21F7-4C41-A8DF-8A5E6EB439E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3FFECCD7-58CC-43AB-9D82-F8DFFF5C95A8}" type="pres">
      <dgm:prSet presAssocID="{8A4E1F96-21F7-4C41-A8DF-8A5E6EB439E0}" presName="rootComposite" presStyleCnt="0"/>
      <dgm:spPr/>
      <dgm:t>
        <a:bodyPr/>
        <a:lstStyle/>
        <a:p>
          <a:endParaRPr lang="es-MX"/>
        </a:p>
      </dgm:t>
    </dgm:pt>
    <dgm:pt modelId="{E6920428-8D5C-41B6-8E6F-FD17F3E9F351}" type="pres">
      <dgm:prSet presAssocID="{8A4E1F96-21F7-4C41-A8DF-8A5E6EB439E0}" presName="rootText" presStyleLbl="node3" presStyleIdx="1" presStyleCnt="3" custScaleY="15611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E137CCD-3973-4A65-953B-81E2577C483A}" type="pres">
      <dgm:prSet presAssocID="{8A4E1F96-21F7-4C41-A8DF-8A5E6EB439E0}" presName="rootConnector" presStyleLbl="node3" presStyleIdx="1" presStyleCnt="3"/>
      <dgm:spPr/>
      <dgm:t>
        <a:bodyPr/>
        <a:lstStyle/>
        <a:p>
          <a:endParaRPr lang="es-MX"/>
        </a:p>
      </dgm:t>
    </dgm:pt>
    <dgm:pt modelId="{4C463B37-8623-41C5-9214-370269093298}" type="pres">
      <dgm:prSet presAssocID="{8A4E1F96-21F7-4C41-A8DF-8A5E6EB439E0}" presName="hierChild4" presStyleCnt="0"/>
      <dgm:spPr/>
      <dgm:t>
        <a:bodyPr/>
        <a:lstStyle/>
        <a:p>
          <a:endParaRPr lang="es-MX"/>
        </a:p>
      </dgm:t>
    </dgm:pt>
    <dgm:pt modelId="{A568EC66-8328-4FAA-B0B8-CBAA6D907752}" type="pres">
      <dgm:prSet presAssocID="{8A4E1F96-21F7-4C41-A8DF-8A5E6EB439E0}" presName="hierChild5" presStyleCnt="0"/>
      <dgm:spPr/>
      <dgm:t>
        <a:bodyPr/>
        <a:lstStyle/>
        <a:p>
          <a:endParaRPr lang="es-MX"/>
        </a:p>
      </dgm:t>
    </dgm:pt>
    <dgm:pt modelId="{960A9608-4623-4B26-9963-1314BC624779}" type="pres">
      <dgm:prSet presAssocID="{683F9B7C-FFD8-476C-BC95-C4533F5FEDA7}" presName="hierChild5" presStyleCnt="0"/>
      <dgm:spPr/>
      <dgm:t>
        <a:bodyPr/>
        <a:lstStyle/>
        <a:p>
          <a:endParaRPr lang="es-MX"/>
        </a:p>
      </dgm:t>
    </dgm:pt>
    <dgm:pt modelId="{57A0F8F5-F92D-4278-BD24-07E6DF30DF18}" type="pres">
      <dgm:prSet presAssocID="{A4ED3BFB-4235-4A75-ADAC-5ACB78784EFF}" presName="Name64" presStyleLbl="parChTrans1D2" presStyleIdx="1" presStyleCnt="2"/>
      <dgm:spPr/>
      <dgm:t>
        <a:bodyPr/>
        <a:lstStyle/>
        <a:p>
          <a:endParaRPr lang="es-MX"/>
        </a:p>
      </dgm:t>
    </dgm:pt>
    <dgm:pt modelId="{000F16BD-FE6B-43E1-BEFF-469F0409CB83}" type="pres">
      <dgm:prSet presAssocID="{3FC98BD4-73CD-4495-A782-90F8CD435B5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DBFFDB38-6D10-4DAE-89BC-A5856011421C}" type="pres">
      <dgm:prSet presAssocID="{3FC98BD4-73CD-4495-A782-90F8CD435B5C}" presName="rootComposite" presStyleCnt="0"/>
      <dgm:spPr/>
      <dgm:t>
        <a:bodyPr/>
        <a:lstStyle/>
        <a:p>
          <a:endParaRPr lang="es-MX"/>
        </a:p>
      </dgm:t>
    </dgm:pt>
    <dgm:pt modelId="{C03B5BF7-3053-47AC-8C1B-494E4500B7F3}" type="pres">
      <dgm:prSet presAssocID="{3FC98BD4-73CD-4495-A782-90F8CD435B5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405F239-B594-49A4-BAF4-781264466A27}" type="pres">
      <dgm:prSet presAssocID="{3FC98BD4-73CD-4495-A782-90F8CD435B5C}" presName="rootConnector" presStyleLbl="node2" presStyleIdx="1" presStyleCnt="2"/>
      <dgm:spPr/>
      <dgm:t>
        <a:bodyPr/>
        <a:lstStyle/>
        <a:p>
          <a:endParaRPr lang="es-MX"/>
        </a:p>
      </dgm:t>
    </dgm:pt>
    <dgm:pt modelId="{8993B209-9935-4902-B4D0-F58747D6CF0E}" type="pres">
      <dgm:prSet presAssocID="{3FC98BD4-73CD-4495-A782-90F8CD435B5C}" presName="hierChild4" presStyleCnt="0"/>
      <dgm:spPr/>
      <dgm:t>
        <a:bodyPr/>
        <a:lstStyle/>
        <a:p>
          <a:endParaRPr lang="es-MX"/>
        </a:p>
      </dgm:t>
    </dgm:pt>
    <dgm:pt modelId="{54E94D55-F831-407C-928B-20B02B30FD38}" type="pres">
      <dgm:prSet presAssocID="{FBA1BEB4-18AE-4B58-906B-307BFAB518B6}" presName="Name64" presStyleLbl="parChTrans1D3" presStyleIdx="2" presStyleCnt="3"/>
      <dgm:spPr/>
      <dgm:t>
        <a:bodyPr/>
        <a:lstStyle/>
        <a:p>
          <a:endParaRPr lang="es-MX"/>
        </a:p>
      </dgm:t>
    </dgm:pt>
    <dgm:pt modelId="{8E47F6C9-6DE9-4405-A1D3-45F3BA43E56E}" type="pres">
      <dgm:prSet presAssocID="{E81F6624-DE33-4EA1-9434-2C9CFAC9491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1CBBAA24-7DDA-402C-B0A3-39AA9474F26F}" type="pres">
      <dgm:prSet presAssocID="{E81F6624-DE33-4EA1-9434-2C9CFAC94913}" presName="rootComposite" presStyleCnt="0"/>
      <dgm:spPr/>
      <dgm:t>
        <a:bodyPr/>
        <a:lstStyle/>
        <a:p>
          <a:endParaRPr lang="es-MX"/>
        </a:p>
      </dgm:t>
    </dgm:pt>
    <dgm:pt modelId="{92CF3EAE-CD7E-41BB-AEF1-42AB273E275D}" type="pres">
      <dgm:prSet presAssocID="{E81F6624-DE33-4EA1-9434-2C9CFAC94913}" presName="rootText" presStyleLbl="node3" presStyleIdx="2" presStyleCnt="3" custScaleY="17127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AC2CCE6-2907-4607-B154-EF844673EB35}" type="pres">
      <dgm:prSet presAssocID="{E81F6624-DE33-4EA1-9434-2C9CFAC94913}" presName="rootConnector" presStyleLbl="node3" presStyleIdx="2" presStyleCnt="3"/>
      <dgm:spPr/>
      <dgm:t>
        <a:bodyPr/>
        <a:lstStyle/>
        <a:p>
          <a:endParaRPr lang="es-MX"/>
        </a:p>
      </dgm:t>
    </dgm:pt>
    <dgm:pt modelId="{0E48A28E-249F-4DB9-B678-9059E3EDA1C3}" type="pres">
      <dgm:prSet presAssocID="{E81F6624-DE33-4EA1-9434-2C9CFAC94913}" presName="hierChild4" presStyleCnt="0"/>
      <dgm:spPr/>
      <dgm:t>
        <a:bodyPr/>
        <a:lstStyle/>
        <a:p>
          <a:endParaRPr lang="es-MX"/>
        </a:p>
      </dgm:t>
    </dgm:pt>
    <dgm:pt modelId="{84B998A7-A908-4CBB-8859-6789F2D55C68}" type="pres">
      <dgm:prSet presAssocID="{E81F6624-DE33-4EA1-9434-2C9CFAC94913}" presName="hierChild5" presStyleCnt="0"/>
      <dgm:spPr/>
      <dgm:t>
        <a:bodyPr/>
        <a:lstStyle/>
        <a:p>
          <a:endParaRPr lang="es-MX"/>
        </a:p>
      </dgm:t>
    </dgm:pt>
    <dgm:pt modelId="{F2DA90B2-75B7-4964-A11E-C8B105CC6DFE}" type="pres">
      <dgm:prSet presAssocID="{3FC98BD4-73CD-4495-A782-90F8CD435B5C}" presName="hierChild5" presStyleCnt="0"/>
      <dgm:spPr/>
      <dgm:t>
        <a:bodyPr/>
        <a:lstStyle/>
        <a:p>
          <a:endParaRPr lang="es-MX"/>
        </a:p>
      </dgm:t>
    </dgm:pt>
    <dgm:pt modelId="{99899179-5261-497F-BBE0-C759D234813A}" type="pres">
      <dgm:prSet presAssocID="{8F593DC6-6D71-42B7-A936-9AFEB97BB1D6}" presName="hierChild3" presStyleCnt="0"/>
      <dgm:spPr/>
      <dgm:t>
        <a:bodyPr/>
        <a:lstStyle/>
        <a:p>
          <a:endParaRPr lang="es-MX"/>
        </a:p>
      </dgm:t>
    </dgm:pt>
  </dgm:ptLst>
  <dgm:cxnLst>
    <dgm:cxn modelId="{DA8D041D-7AF4-4FAE-B5FE-D4F8E5DBB327}" type="presOf" srcId="{39D3D760-0735-46D1-B110-39FB2872F263}" destId="{CB194157-58E6-467D-A8B7-67E96DA27F02}" srcOrd="0" destOrd="0" presId="urn:microsoft.com/office/officeart/2009/3/layout/HorizontalOrganizationChart"/>
    <dgm:cxn modelId="{9F6B68C5-6EDB-497B-B44A-38975EA5C906}" srcId="{683F9B7C-FFD8-476C-BC95-C4533F5FEDA7}" destId="{8A4E1F96-21F7-4C41-A8DF-8A5E6EB439E0}" srcOrd="1" destOrd="0" parTransId="{0E5F5993-C867-470E-8013-225428CC9863}" sibTransId="{18D02FE4-5DF5-4778-8DE4-1D5E4636BB58}"/>
    <dgm:cxn modelId="{9C5E3457-411E-435D-9A55-D0354560374E}" type="presOf" srcId="{8F593DC6-6D71-42B7-A936-9AFEB97BB1D6}" destId="{0E87CD1B-C50F-4DF0-A1D9-15371AB49035}" srcOrd="1" destOrd="0" presId="urn:microsoft.com/office/officeart/2009/3/layout/HorizontalOrganizationChart"/>
    <dgm:cxn modelId="{D78BBB4A-EC1F-4496-89DE-EA3A80A2CB32}" type="presOf" srcId="{76A45A3A-264C-400C-A035-947CE4739B88}" destId="{7A6C7E16-FF15-495F-A906-FE11F8B0DEBD}" srcOrd="1" destOrd="0" presId="urn:microsoft.com/office/officeart/2009/3/layout/HorizontalOrganizationChart"/>
    <dgm:cxn modelId="{2EBC2019-F988-44EF-BC0F-216810671349}" type="presOf" srcId="{8A4E1F96-21F7-4C41-A8DF-8A5E6EB439E0}" destId="{CE137CCD-3973-4A65-953B-81E2577C483A}" srcOrd="1" destOrd="0" presId="urn:microsoft.com/office/officeart/2009/3/layout/HorizontalOrganizationChart"/>
    <dgm:cxn modelId="{FCF6A366-3741-4287-94A0-AC260344D530}" srcId="{8F593DC6-6D71-42B7-A936-9AFEB97BB1D6}" destId="{3FC98BD4-73CD-4495-A782-90F8CD435B5C}" srcOrd="1" destOrd="0" parTransId="{A4ED3BFB-4235-4A75-ADAC-5ACB78784EFF}" sibTransId="{64CD7C9F-5B10-42BF-823A-725F9A95C281}"/>
    <dgm:cxn modelId="{1F214590-9C94-4814-8A6C-11B6ADF755D3}" type="presOf" srcId="{FBA1BEB4-18AE-4B58-906B-307BFAB518B6}" destId="{54E94D55-F831-407C-928B-20B02B30FD38}" srcOrd="0" destOrd="0" presId="urn:microsoft.com/office/officeart/2009/3/layout/HorizontalOrganizationChart"/>
    <dgm:cxn modelId="{B02F2B7C-EF4A-4DCE-8F0B-6191758E0047}" srcId="{683F9B7C-FFD8-476C-BC95-C4533F5FEDA7}" destId="{76A45A3A-264C-400C-A035-947CE4739B88}" srcOrd="0" destOrd="0" parTransId="{313BA8B4-DAFD-4B28-BE31-A14F07A069BE}" sibTransId="{4AB4B218-3E3B-4B34-B8DF-2391B6BC342D}"/>
    <dgm:cxn modelId="{0E78E661-8CB4-4068-A733-5A656B14E49C}" srcId="{39D3D760-0735-46D1-B110-39FB2872F263}" destId="{8F593DC6-6D71-42B7-A936-9AFEB97BB1D6}" srcOrd="0" destOrd="0" parTransId="{C6C08F67-922A-41FE-8DE6-F946E8F92160}" sibTransId="{038B2134-52DA-4CCE-BAB1-6D1FDAC1BD47}"/>
    <dgm:cxn modelId="{F76AF719-C13A-4D5C-857B-AC039303493B}" type="presOf" srcId="{E81F6624-DE33-4EA1-9434-2C9CFAC94913}" destId="{1AC2CCE6-2907-4607-B154-EF844673EB35}" srcOrd="1" destOrd="0" presId="urn:microsoft.com/office/officeart/2009/3/layout/HorizontalOrganizationChart"/>
    <dgm:cxn modelId="{EF2EC0F3-E17F-4B1E-B192-D76F9FEA2059}" type="presOf" srcId="{683F9B7C-FFD8-476C-BC95-C4533F5FEDA7}" destId="{A990284C-29C2-411C-BB81-A71762FFDC5C}" srcOrd="0" destOrd="0" presId="urn:microsoft.com/office/officeart/2009/3/layout/HorizontalOrganizationChart"/>
    <dgm:cxn modelId="{2E683498-9E19-4322-855E-90E29FF7D52D}" type="presOf" srcId="{8F593DC6-6D71-42B7-A936-9AFEB97BB1D6}" destId="{5DCFDE25-F2F9-415F-9EA6-0F986893C6F9}" srcOrd="0" destOrd="0" presId="urn:microsoft.com/office/officeart/2009/3/layout/HorizontalOrganizationChart"/>
    <dgm:cxn modelId="{29EB88C8-0A5D-49B2-A09F-6B11085CE856}" type="presOf" srcId="{3FC98BD4-73CD-4495-A782-90F8CD435B5C}" destId="{7405F239-B594-49A4-BAF4-781264466A27}" srcOrd="1" destOrd="0" presId="urn:microsoft.com/office/officeart/2009/3/layout/HorizontalOrganizationChart"/>
    <dgm:cxn modelId="{207866C7-BC54-4C70-8F90-53F8521A491C}" type="presOf" srcId="{A4ED3BFB-4235-4A75-ADAC-5ACB78784EFF}" destId="{57A0F8F5-F92D-4278-BD24-07E6DF30DF18}" srcOrd="0" destOrd="0" presId="urn:microsoft.com/office/officeart/2009/3/layout/HorizontalOrganizationChart"/>
    <dgm:cxn modelId="{DB16B111-C48F-44E7-9426-C07A42CF1AF5}" type="presOf" srcId="{76A45A3A-264C-400C-A035-947CE4739B88}" destId="{C0840102-2F4F-4AF7-8309-B40F0E2BEEFA}" srcOrd="0" destOrd="0" presId="urn:microsoft.com/office/officeart/2009/3/layout/HorizontalOrganizationChart"/>
    <dgm:cxn modelId="{1D73ED3A-C602-4564-80CA-49F8790EFBEF}" type="presOf" srcId="{0E5F5993-C867-470E-8013-225428CC9863}" destId="{EF943841-032D-4145-8258-E43AA747CEC8}" srcOrd="0" destOrd="0" presId="urn:microsoft.com/office/officeart/2009/3/layout/HorizontalOrganizationChart"/>
    <dgm:cxn modelId="{897DC2F2-86E6-41DD-AA57-51797AD55E79}" type="presOf" srcId="{E81F6624-DE33-4EA1-9434-2C9CFAC94913}" destId="{92CF3EAE-CD7E-41BB-AEF1-42AB273E275D}" srcOrd="0" destOrd="0" presId="urn:microsoft.com/office/officeart/2009/3/layout/HorizontalOrganizationChart"/>
    <dgm:cxn modelId="{5833F166-8A59-4DE5-AED2-51D08C4F4A93}" type="presOf" srcId="{683F9B7C-FFD8-476C-BC95-C4533F5FEDA7}" destId="{04EA2807-6056-4CF3-9ACE-13A7F9D5B5DD}" srcOrd="1" destOrd="0" presId="urn:microsoft.com/office/officeart/2009/3/layout/HorizontalOrganizationChart"/>
    <dgm:cxn modelId="{8B8A0DED-0149-483C-9D46-8D1CFDE581BB}" type="presOf" srcId="{133F8ED3-4886-4BFF-9612-004647D74EC8}" destId="{BDC0D9F9-60E0-4B90-83CE-44459552CABA}" srcOrd="0" destOrd="0" presId="urn:microsoft.com/office/officeart/2009/3/layout/HorizontalOrganizationChart"/>
    <dgm:cxn modelId="{C1C8FF09-CC89-4FE5-8B5F-E1711F698E1D}" srcId="{8F593DC6-6D71-42B7-A936-9AFEB97BB1D6}" destId="{683F9B7C-FFD8-476C-BC95-C4533F5FEDA7}" srcOrd="0" destOrd="0" parTransId="{133F8ED3-4886-4BFF-9612-004647D74EC8}" sibTransId="{B0C27FDA-7CF9-4312-8372-C3D98E3FEA84}"/>
    <dgm:cxn modelId="{70E11BBE-9E34-4055-91F1-87963578B8BB}" type="presOf" srcId="{313BA8B4-DAFD-4B28-BE31-A14F07A069BE}" destId="{DEBDA998-23C4-4ACC-A5DE-3800A61580AC}" srcOrd="0" destOrd="0" presId="urn:microsoft.com/office/officeart/2009/3/layout/HorizontalOrganizationChart"/>
    <dgm:cxn modelId="{E82CD538-1862-4839-BCF7-219AC07DD734}" srcId="{3FC98BD4-73CD-4495-A782-90F8CD435B5C}" destId="{E81F6624-DE33-4EA1-9434-2C9CFAC94913}" srcOrd="0" destOrd="0" parTransId="{FBA1BEB4-18AE-4B58-906B-307BFAB518B6}" sibTransId="{59B61624-CBF5-4678-833A-BEC36095D85B}"/>
    <dgm:cxn modelId="{0B85FB85-C32B-4760-9186-3A2F2005EC57}" type="presOf" srcId="{8A4E1F96-21F7-4C41-A8DF-8A5E6EB439E0}" destId="{E6920428-8D5C-41B6-8E6F-FD17F3E9F351}" srcOrd="0" destOrd="0" presId="urn:microsoft.com/office/officeart/2009/3/layout/HorizontalOrganizationChart"/>
    <dgm:cxn modelId="{8EF84AD6-33CB-474C-8A00-A400F7CFEF40}" type="presOf" srcId="{3FC98BD4-73CD-4495-A782-90F8CD435B5C}" destId="{C03B5BF7-3053-47AC-8C1B-494E4500B7F3}" srcOrd="0" destOrd="0" presId="urn:microsoft.com/office/officeart/2009/3/layout/HorizontalOrganizationChart"/>
    <dgm:cxn modelId="{ADB2A864-0144-4B20-B667-F328791169A7}" type="presParOf" srcId="{CB194157-58E6-467D-A8B7-67E96DA27F02}" destId="{389C103E-A60D-4599-9ACD-0F26B3450F0B}" srcOrd="0" destOrd="0" presId="urn:microsoft.com/office/officeart/2009/3/layout/HorizontalOrganizationChart"/>
    <dgm:cxn modelId="{8273AC9F-D728-40BB-93B8-1C34D7E60425}" type="presParOf" srcId="{389C103E-A60D-4599-9ACD-0F26B3450F0B}" destId="{9E025175-F82B-474F-B241-1E217EC8852C}" srcOrd="0" destOrd="0" presId="urn:microsoft.com/office/officeart/2009/3/layout/HorizontalOrganizationChart"/>
    <dgm:cxn modelId="{4CAD8DDD-7336-4ED5-BF82-05F6E8326034}" type="presParOf" srcId="{9E025175-F82B-474F-B241-1E217EC8852C}" destId="{5DCFDE25-F2F9-415F-9EA6-0F986893C6F9}" srcOrd="0" destOrd="0" presId="urn:microsoft.com/office/officeart/2009/3/layout/HorizontalOrganizationChart"/>
    <dgm:cxn modelId="{EA65987E-9C5A-424B-AFB4-19C81A2DD328}" type="presParOf" srcId="{9E025175-F82B-474F-B241-1E217EC8852C}" destId="{0E87CD1B-C50F-4DF0-A1D9-15371AB49035}" srcOrd="1" destOrd="0" presId="urn:microsoft.com/office/officeart/2009/3/layout/HorizontalOrganizationChart"/>
    <dgm:cxn modelId="{3B59AEF6-A8A5-4F6C-A088-C2D9FB26CFC1}" type="presParOf" srcId="{389C103E-A60D-4599-9ACD-0F26B3450F0B}" destId="{A5DE2F17-8752-4428-BED0-5391AE6C688B}" srcOrd="1" destOrd="0" presId="urn:microsoft.com/office/officeart/2009/3/layout/HorizontalOrganizationChart"/>
    <dgm:cxn modelId="{729A6733-0A75-45B6-B30C-B17F399DB6CA}" type="presParOf" srcId="{A5DE2F17-8752-4428-BED0-5391AE6C688B}" destId="{BDC0D9F9-60E0-4B90-83CE-44459552CABA}" srcOrd="0" destOrd="0" presId="urn:microsoft.com/office/officeart/2009/3/layout/HorizontalOrganizationChart"/>
    <dgm:cxn modelId="{E9AB5646-5D26-422B-8277-E4D0DDD2E31F}" type="presParOf" srcId="{A5DE2F17-8752-4428-BED0-5391AE6C688B}" destId="{962CFECB-60CD-418C-A0B9-DB1C64225A83}" srcOrd="1" destOrd="0" presId="urn:microsoft.com/office/officeart/2009/3/layout/HorizontalOrganizationChart"/>
    <dgm:cxn modelId="{306935CA-ABAA-4E29-8B1B-6F40EA7AA416}" type="presParOf" srcId="{962CFECB-60CD-418C-A0B9-DB1C64225A83}" destId="{42534A5B-CF8B-4734-B0BA-C6476B894C59}" srcOrd="0" destOrd="0" presId="urn:microsoft.com/office/officeart/2009/3/layout/HorizontalOrganizationChart"/>
    <dgm:cxn modelId="{32B9B1CE-2905-436C-A2F4-416E1349695A}" type="presParOf" srcId="{42534A5B-CF8B-4734-B0BA-C6476B894C59}" destId="{A990284C-29C2-411C-BB81-A71762FFDC5C}" srcOrd="0" destOrd="0" presId="urn:microsoft.com/office/officeart/2009/3/layout/HorizontalOrganizationChart"/>
    <dgm:cxn modelId="{0BE9D734-10FD-4738-ABFF-AB94170ABC92}" type="presParOf" srcId="{42534A5B-CF8B-4734-B0BA-C6476B894C59}" destId="{04EA2807-6056-4CF3-9ACE-13A7F9D5B5DD}" srcOrd="1" destOrd="0" presId="urn:microsoft.com/office/officeart/2009/3/layout/HorizontalOrganizationChart"/>
    <dgm:cxn modelId="{A0F8C7CB-C52B-4E3A-B0C2-E351A58F3D74}" type="presParOf" srcId="{962CFECB-60CD-418C-A0B9-DB1C64225A83}" destId="{6C02410F-D308-4446-9AAE-E3A4443AC4A5}" srcOrd="1" destOrd="0" presId="urn:microsoft.com/office/officeart/2009/3/layout/HorizontalOrganizationChart"/>
    <dgm:cxn modelId="{762260F1-546B-4704-B6E5-8425CF67AA91}" type="presParOf" srcId="{6C02410F-D308-4446-9AAE-E3A4443AC4A5}" destId="{DEBDA998-23C4-4ACC-A5DE-3800A61580AC}" srcOrd="0" destOrd="0" presId="urn:microsoft.com/office/officeart/2009/3/layout/HorizontalOrganizationChart"/>
    <dgm:cxn modelId="{1014488E-104B-49E9-B580-481CEE3D5EC3}" type="presParOf" srcId="{6C02410F-D308-4446-9AAE-E3A4443AC4A5}" destId="{66048C6B-479A-407E-B289-1669181CE8C8}" srcOrd="1" destOrd="0" presId="urn:microsoft.com/office/officeart/2009/3/layout/HorizontalOrganizationChart"/>
    <dgm:cxn modelId="{CEAC92E0-E49A-4087-98DB-6A9EB5CE28A4}" type="presParOf" srcId="{66048C6B-479A-407E-B289-1669181CE8C8}" destId="{149BAE77-8E5A-4B02-87C7-E2B2E11A1E26}" srcOrd="0" destOrd="0" presId="urn:microsoft.com/office/officeart/2009/3/layout/HorizontalOrganizationChart"/>
    <dgm:cxn modelId="{22570ADC-98EF-4330-A1EC-A7A448E1A533}" type="presParOf" srcId="{149BAE77-8E5A-4B02-87C7-E2B2E11A1E26}" destId="{C0840102-2F4F-4AF7-8309-B40F0E2BEEFA}" srcOrd="0" destOrd="0" presId="urn:microsoft.com/office/officeart/2009/3/layout/HorizontalOrganizationChart"/>
    <dgm:cxn modelId="{97792B56-AED8-43FB-8C60-B0B1C1B279AB}" type="presParOf" srcId="{149BAE77-8E5A-4B02-87C7-E2B2E11A1E26}" destId="{7A6C7E16-FF15-495F-A906-FE11F8B0DEBD}" srcOrd="1" destOrd="0" presId="urn:microsoft.com/office/officeart/2009/3/layout/HorizontalOrganizationChart"/>
    <dgm:cxn modelId="{02CDBF5A-FAF9-45DE-8E1C-5235A909D873}" type="presParOf" srcId="{66048C6B-479A-407E-B289-1669181CE8C8}" destId="{5010B801-AC2E-4EEE-B56A-70688593688B}" srcOrd="1" destOrd="0" presId="urn:microsoft.com/office/officeart/2009/3/layout/HorizontalOrganizationChart"/>
    <dgm:cxn modelId="{EC7DD1F5-83C9-4C75-81B1-6DBFD15AF2DE}" type="presParOf" srcId="{66048C6B-479A-407E-B289-1669181CE8C8}" destId="{12EBF91F-0B98-4185-96A8-D1EEE9262468}" srcOrd="2" destOrd="0" presId="urn:microsoft.com/office/officeart/2009/3/layout/HorizontalOrganizationChart"/>
    <dgm:cxn modelId="{0704E31B-AE83-41D6-A58B-E99E254E306A}" type="presParOf" srcId="{6C02410F-D308-4446-9AAE-E3A4443AC4A5}" destId="{EF943841-032D-4145-8258-E43AA747CEC8}" srcOrd="2" destOrd="0" presId="urn:microsoft.com/office/officeart/2009/3/layout/HorizontalOrganizationChart"/>
    <dgm:cxn modelId="{336A3926-B31B-40F7-80DF-44B8034B5C3F}" type="presParOf" srcId="{6C02410F-D308-4446-9AAE-E3A4443AC4A5}" destId="{F8A4E44D-06B9-46DC-91C6-B34F8F88950D}" srcOrd="3" destOrd="0" presId="urn:microsoft.com/office/officeart/2009/3/layout/HorizontalOrganizationChart"/>
    <dgm:cxn modelId="{8EE15AC1-64BB-4038-AA41-E39CE02F2A08}" type="presParOf" srcId="{F8A4E44D-06B9-46DC-91C6-B34F8F88950D}" destId="{3FFECCD7-58CC-43AB-9D82-F8DFFF5C95A8}" srcOrd="0" destOrd="0" presId="urn:microsoft.com/office/officeart/2009/3/layout/HorizontalOrganizationChart"/>
    <dgm:cxn modelId="{229A8678-AB69-4D04-9C22-FC068AE5E8B9}" type="presParOf" srcId="{3FFECCD7-58CC-43AB-9D82-F8DFFF5C95A8}" destId="{E6920428-8D5C-41B6-8E6F-FD17F3E9F351}" srcOrd="0" destOrd="0" presId="urn:microsoft.com/office/officeart/2009/3/layout/HorizontalOrganizationChart"/>
    <dgm:cxn modelId="{342DFDDC-E636-4B10-9674-714CD0E4F8F7}" type="presParOf" srcId="{3FFECCD7-58CC-43AB-9D82-F8DFFF5C95A8}" destId="{CE137CCD-3973-4A65-953B-81E2577C483A}" srcOrd="1" destOrd="0" presId="urn:microsoft.com/office/officeart/2009/3/layout/HorizontalOrganizationChart"/>
    <dgm:cxn modelId="{2C8157C1-B5E5-403D-A353-5D5FD3B5A6AD}" type="presParOf" srcId="{F8A4E44D-06B9-46DC-91C6-B34F8F88950D}" destId="{4C463B37-8623-41C5-9214-370269093298}" srcOrd="1" destOrd="0" presId="urn:microsoft.com/office/officeart/2009/3/layout/HorizontalOrganizationChart"/>
    <dgm:cxn modelId="{DFB1125B-EF00-4CC9-8C9F-73DC0DF141A9}" type="presParOf" srcId="{F8A4E44D-06B9-46DC-91C6-B34F8F88950D}" destId="{A568EC66-8328-4FAA-B0B8-CBAA6D907752}" srcOrd="2" destOrd="0" presId="urn:microsoft.com/office/officeart/2009/3/layout/HorizontalOrganizationChart"/>
    <dgm:cxn modelId="{C687362E-C23E-4C90-A35C-62568F3CF2A3}" type="presParOf" srcId="{962CFECB-60CD-418C-A0B9-DB1C64225A83}" destId="{960A9608-4623-4B26-9963-1314BC624779}" srcOrd="2" destOrd="0" presId="urn:microsoft.com/office/officeart/2009/3/layout/HorizontalOrganizationChart"/>
    <dgm:cxn modelId="{665DCA8E-8E44-4BD0-8BE4-D3330908BC68}" type="presParOf" srcId="{A5DE2F17-8752-4428-BED0-5391AE6C688B}" destId="{57A0F8F5-F92D-4278-BD24-07E6DF30DF18}" srcOrd="2" destOrd="0" presId="urn:microsoft.com/office/officeart/2009/3/layout/HorizontalOrganizationChart"/>
    <dgm:cxn modelId="{AC867D3F-A04B-4DA1-9B7E-3D8140330496}" type="presParOf" srcId="{A5DE2F17-8752-4428-BED0-5391AE6C688B}" destId="{000F16BD-FE6B-43E1-BEFF-469F0409CB83}" srcOrd="3" destOrd="0" presId="urn:microsoft.com/office/officeart/2009/3/layout/HorizontalOrganizationChart"/>
    <dgm:cxn modelId="{B58B7B6A-AAA5-4B7C-8674-B78684940FD7}" type="presParOf" srcId="{000F16BD-FE6B-43E1-BEFF-469F0409CB83}" destId="{DBFFDB38-6D10-4DAE-89BC-A5856011421C}" srcOrd="0" destOrd="0" presId="urn:microsoft.com/office/officeart/2009/3/layout/HorizontalOrganizationChart"/>
    <dgm:cxn modelId="{90AABD66-A2A2-4243-BE83-B7D1B0094133}" type="presParOf" srcId="{DBFFDB38-6D10-4DAE-89BC-A5856011421C}" destId="{C03B5BF7-3053-47AC-8C1B-494E4500B7F3}" srcOrd="0" destOrd="0" presId="urn:microsoft.com/office/officeart/2009/3/layout/HorizontalOrganizationChart"/>
    <dgm:cxn modelId="{98BA250C-A243-4A51-A451-2E9C42145BCB}" type="presParOf" srcId="{DBFFDB38-6D10-4DAE-89BC-A5856011421C}" destId="{7405F239-B594-49A4-BAF4-781264466A27}" srcOrd="1" destOrd="0" presId="urn:microsoft.com/office/officeart/2009/3/layout/HorizontalOrganizationChart"/>
    <dgm:cxn modelId="{85B130C5-B45F-42D4-A722-3A756D4B46A0}" type="presParOf" srcId="{000F16BD-FE6B-43E1-BEFF-469F0409CB83}" destId="{8993B209-9935-4902-B4D0-F58747D6CF0E}" srcOrd="1" destOrd="0" presId="urn:microsoft.com/office/officeart/2009/3/layout/HorizontalOrganizationChart"/>
    <dgm:cxn modelId="{C502397F-D95E-4A83-80FF-54D6EB993EEE}" type="presParOf" srcId="{8993B209-9935-4902-B4D0-F58747D6CF0E}" destId="{54E94D55-F831-407C-928B-20B02B30FD38}" srcOrd="0" destOrd="0" presId="urn:microsoft.com/office/officeart/2009/3/layout/HorizontalOrganizationChart"/>
    <dgm:cxn modelId="{5667BBD2-1065-47A1-9C4B-911C9E2E1F25}" type="presParOf" srcId="{8993B209-9935-4902-B4D0-F58747D6CF0E}" destId="{8E47F6C9-6DE9-4405-A1D3-45F3BA43E56E}" srcOrd="1" destOrd="0" presId="urn:microsoft.com/office/officeart/2009/3/layout/HorizontalOrganizationChart"/>
    <dgm:cxn modelId="{4F775708-C8A4-4CA2-8C97-08C23CE5519A}" type="presParOf" srcId="{8E47F6C9-6DE9-4405-A1D3-45F3BA43E56E}" destId="{1CBBAA24-7DDA-402C-B0A3-39AA9474F26F}" srcOrd="0" destOrd="0" presId="urn:microsoft.com/office/officeart/2009/3/layout/HorizontalOrganizationChart"/>
    <dgm:cxn modelId="{F2DECA41-2799-4D43-8F92-C828AC26E553}" type="presParOf" srcId="{1CBBAA24-7DDA-402C-B0A3-39AA9474F26F}" destId="{92CF3EAE-CD7E-41BB-AEF1-42AB273E275D}" srcOrd="0" destOrd="0" presId="urn:microsoft.com/office/officeart/2009/3/layout/HorizontalOrganizationChart"/>
    <dgm:cxn modelId="{AEA94041-1496-4D49-AF7D-7E9C142DF0CF}" type="presParOf" srcId="{1CBBAA24-7DDA-402C-B0A3-39AA9474F26F}" destId="{1AC2CCE6-2907-4607-B154-EF844673EB35}" srcOrd="1" destOrd="0" presId="urn:microsoft.com/office/officeart/2009/3/layout/HorizontalOrganizationChart"/>
    <dgm:cxn modelId="{084E129E-4B2E-439D-9F8C-6D30F4B91189}" type="presParOf" srcId="{8E47F6C9-6DE9-4405-A1D3-45F3BA43E56E}" destId="{0E48A28E-249F-4DB9-B678-9059E3EDA1C3}" srcOrd="1" destOrd="0" presId="urn:microsoft.com/office/officeart/2009/3/layout/HorizontalOrganizationChart"/>
    <dgm:cxn modelId="{1A5A185D-FCDA-41E4-A9B2-828D73D1372B}" type="presParOf" srcId="{8E47F6C9-6DE9-4405-A1D3-45F3BA43E56E}" destId="{84B998A7-A908-4CBB-8859-6789F2D55C68}" srcOrd="2" destOrd="0" presId="urn:microsoft.com/office/officeart/2009/3/layout/HorizontalOrganizationChart"/>
    <dgm:cxn modelId="{78E1DCE9-EDAB-4F2A-B9F5-1B5D9D80F905}" type="presParOf" srcId="{000F16BD-FE6B-43E1-BEFF-469F0409CB83}" destId="{F2DA90B2-75B7-4964-A11E-C8B105CC6DFE}" srcOrd="2" destOrd="0" presId="urn:microsoft.com/office/officeart/2009/3/layout/HorizontalOrganizationChart"/>
    <dgm:cxn modelId="{F513FC30-86C7-4072-9D3A-350718229A15}" type="presParOf" srcId="{389C103E-A60D-4599-9ACD-0F26B3450F0B}" destId="{99899179-5261-497F-BBE0-C759D234813A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9D1BD4-B4A7-4EB1-8F44-A828129280BE}" type="doc">
      <dgm:prSet loTypeId="urn:microsoft.com/office/officeart/2005/8/layout/vList3" loCatId="list" qsTypeId="urn:microsoft.com/office/officeart/2005/8/quickstyle/simple1" qsCatId="simple" csTypeId="urn:microsoft.com/office/officeart/2005/8/colors/accent6_2" csCatId="accent6" phldr="1"/>
      <dgm:spPr/>
    </dgm:pt>
    <dgm:pt modelId="{E5CABCC8-576F-45DB-BEE1-53B8CBFE473D}">
      <dgm:prSet phldrT="[Texto]"/>
      <dgm:spPr/>
      <dgm:t>
        <a:bodyPr/>
        <a:lstStyle/>
        <a:p>
          <a:pPr rtl="0"/>
          <a:r>
            <a:rPr lang="es-MX" dirty="0" smtClean="0"/>
            <a:t>Persona física a quien corresponden los datos personales.</a:t>
          </a:r>
          <a:endParaRPr lang="es-MX" dirty="0"/>
        </a:p>
      </dgm:t>
    </dgm:pt>
    <dgm:pt modelId="{078B8120-CF58-4EE4-BF3E-50836CFF1FDB}" type="parTrans" cxnId="{8E1F5911-D11D-417A-A63F-458FD5272C99}">
      <dgm:prSet/>
      <dgm:spPr/>
      <dgm:t>
        <a:bodyPr/>
        <a:lstStyle/>
        <a:p>
          <a:endParaRPr lang="es-MX"/>
        </a:p>
      </dgm:t>
    </dgm:pt>
    <dgm:pt modelId="{5C64DDE6-8F7E-418B-8AC2-7FB9641E779E}" type="sibTrans" cxnId="{8E1F5911-D11D-417A-A63F-458FD5272C99}">
      <dgm:prSet/>
      <dgm:spPr/>
      <dgm:t>
        <a:bodyPr/>
        <a:lstStyle/>
        <a:p>
          <a:endParaRPr lang="es-MX"/>
        </a:p>
      </dgm:t>
    </dgm:pt>
    <dgm:pt modelId="{8029897E-E058-403C-9E4D-F4395E0C2CF1}">
      <dgm:prSet phldrT="[Texto]"/>
      <dgm:spPr/>
      <dgm:t>
        <a:bodyPr/>
        <a:lstStyle/>
        <a:p>
          <a:r>
            <a:rPr lang="es-MX" dirty="0" smtClean="0"/>
            <a:t>Cualquier</a:t>
          </a:r>
          <a:r>
            <a:rPr lang="es-MX" baseline="0" dirty="0" smtClean="0"/>
            <a:t> sujeto obligado</a:t>
          </a:r>
          <a:r>
            <a:rPr lang="es-MX" dirty="0" smtClean="0"/>
            <a:t> que decide y determina los fines, medios y demás cuestiones relacionadas con determinado tratamiento de datos personales.</a:t>
          </a:r>
          <a:endParaRPr lang="es-MX" dirty="0"/>
        </a:p>
      </dgm:t>
    </dgm:pt>
    <dgm:pt modelId="{3E9EEB90-C0EE-4817-9ADA-E935E9330557}" type="parTrans" cxnId="{A56BE6F2-EA0D-49BA-8200-5464E97B7E4B}">
      <dgm:prSet/>
      <dgm:spPr/>
      <dgm:t>
        <a:bodyPr/>
        <a:lstStyle/>
        <a:p>
          <a:endParaRPr lang="es-MX"/>
        </a:p>
      </dgm:t>
    </dgm:pt>
    <dgm:pt modelId="{D8ECD68F-3588-48F5-A3D2-10B1D123BCF9}" type="sibTrans" cxnId="{A56BE6F2-EA0D-49BA-8200-5464E97B7E4B}">
      <dgm:prSet/>
      <dgm:spPr/>
      <dgm:t>
        <a:bodyPr/>
        <a:lstStyle/>
        <a:p>
          <a:endParaRPr lang="es-MX"/>
        </a:p>
      </dgm:t>
    </dgm:pt>
    <dgm:pt modelId="{C0632A64-DBF4-4116-9B6D-F318C2D6E597}">
      <dgm:prSet phldrT="[Texto]"/>
      <dgm:spPr/>
      <dgm:t>
        <a:bodyPr/>
        <a:lstStyle/>
        <a:p>
          <a:pPr rtl="0"/>
          <a:r>
            <a:rPr lang="es-MX" dirty="0" smtClean="0"/>
            <a:t>La persona física o jurídica, pública</a:t>
          </a:r>
          <a:r>
            <a:rPr lang="es-MX" baseline="0" dirty="0" smtClean="0"/>
            <a:t> o privada, ajena a la organización del responsable, que sola o conjuntamente con otras trate datos personales por cuenta del responsable.</a:t>
          </a:r>
          <a:endParaRPr lang="es-MX" dirty="0"/>
        </a:p>
      </dgm:t>
    </dgm:pt>
    <dgm:pt modelId="{58AAE267-A4BF-478F-8784-BD8D3D2AFBB4}" type="parTrans" cxnId="{11FEDC5B-5435-4E5C-A962-71EB86609332}">
      <dgm:prSet/>
      <dgm:spPr/>
      <dgm:t>
        <a:bodyPr/>
        <a:lstStyle/>
        <a:p>
          <a:endParaRPr lang="es-MX"/>
        </a:p>
      </dgm:t>
    </dgm:pt>
    <dgm:pt modelId="{B5E8706B-46ED-490A-89C0-582B94304FE6}" type="sibTrans" cxnId="{11FEDC5B-5435-4E5C-A962-71EB86609332}">
      <dgm:prSet/>
      <dgm:spPr/>
      <dgm:t>
        <a:bodyPr/>
        <a:lstStyle/>
        <a:p>
          <a:endParaRPr lang="es-MX"/>
        </a:p>
      </dgm:t>
    </dgm:pt>
    <dgm:pt modelId="{C7980E20-A49F-4251-BC66-5839114729EF}" type="pres">
      <dgm:prSet presAssocID="{729D1BD4-B4A7-4EB1-8F44-A828129280BE}" presName="linearFlow" presStyleCnt="0">
        <dgm:presLayoutVars>
          <dgm:dir/>
          <dgm:resizeHandles val="exact"/>
        </dgm:presLayoutVars>
      </dgm:prSet>
      <dgm:spPr/>
    </dgm:pt>
    <dgm:pt modelId="{4EBFC749-0FB6-4297-8CDC-06422287E728}" type="pres">
      <dgm:prSet presAssocID="{E5CABCC8-576F-45DB-BEE1-53B8CBFE473D}" presName="composite" presStyleCnt="0"/>
      <dgm:spPr/>
    </dgm:pt>
    <dgm:pt modelId="{A3D97363-826A-4A5A-96AC-BCAD28DA5167}" type="pres">
      <dgm:prSet presAssocID="{E5CABCC8-576F-45DB-BEE1-53B8CBFE473D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47E53155-4AF4-4554-9790-CCFAE163D7EF}" type="pres">
      <dgm:prSet presAssocID="{E5CABCC8-576F-45DB-BEE1-53B8CBFE473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96457BB-9D81-4ADF-A764-6FCE351828A9}" type="pres">
      <dgm:prSet presAssocID="{5C64DDE6-8F7E-418B-8AC2-7FB9641E779E}" presName="spacing" presStyleCnt="0"/>
      <dgm:spPr/>
    </dgm:pt>
    <dgm:pt modelId="{688C65BA-8B6F-4F63-8C90-62125D025FAF}" type="pres">
      <dgm:prSet presAssocID="{8029897E-E058-403C-9E4D-F4395E0C2CF1}" presName="composite" presStyleCnt="0"/>
      <dgm:spPr/>
    </dgm:pt>
    <dgm:pt modelId="{AE7F1BD9-0B79-43C6-80F6-8B34A7D9B999}" type="pres">
      <dgm:prSet presAssocID="{8029897E-E058-403C-9E4D-F4395E0C2CF1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51A3AE6-F46C-43C7-A515-2CDFC3356623}" type="pres">
      <dgm:prSet presAssocID="{8029897E-E058-403C-9E4D-F4395E0C2CF1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CEAB688-57F5-453B-B83B-892349ABA786}" type="pres">
      <dgm:prSet presAssocID="{D8ECD68F-3588-48F5-A3D2-10B1D123BCF9}" presName="spacing" presStyleCnt="0"/>
      <dgm:spPr/>
    </dgm:pt>
    <dgm:pt modelId="{91225F8B-1711-4B9E-BE93-DD2D231FB887}" type="pres">
      <dgm:prSet presAssocID="{C0632A64-DBF4-4116-9B6D-F318C2D6E597}" presName="composite" presStyleCnt="0"/>
      <dgm:spPr/>
    </dgm:pt>
    <dgm:pt modelId="{A5AEAD55-3C0D-48EC-8B4B-7486F490E272}" type="pres">
      <dgm:prSet presAssocID="{C0632A64-DBF4-4116-9B6D-F318C2D6E597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72078B91-1179-4BE9-B194-B948BD8D1D9D}" type="pres">
      <dgm:prSet presAssocID="{C0632A64-DBF4-4116-9B6D-F318C2D6E59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69F35A3-6AA7-410B-A286-1630CB94BCC2}" type="presOf" srcId="{8029897E-E058-403C-9E4D-F4395E0C2CF1}" destId="{E51A3AE6-F46C-43C7-A515-2CDFC3356623}" srcOrd="0" destOrd="0" presId="urn:microsoft.com/office/officeart/2005/8/layout/vList3"/>
    <dgm:cxn modelId="{A56BE6F2-EA0D-49BA-8200-5464E97B7E4B}" srcId="{729D1BD4-B4A7-4EB1-8F44-A828129280BE}" destId="{8029897E-E058-403C-9E4D-F4395E0C2CF1}" srcOrd="1" destOrd="0" parTransId="{3E9EEB90-C0EE-4817-9ADA-E935E9330557}" sibTransId="{D8ECD68F-3588-48F5-A3D2-10B1D123BCF9}"/>
    <dgm:cxn modelId="{CD1F7758-A7B4-48CB-91AB-6DA442B38DB2}" type="presOf" srcId="{E5CABCC8-576F-45DB-BEE1-53B8CBFE473D}" destId="{47E53155-4AF4-4554-9790-CCFAE163D7EF}" srcOrd="0" destOrd="0" presId="urn:microsoft.com/office/officeart/2005/8/layout/vList3"/>
    <dgm:cxn modelId="{AD355212-E6EC-4C45-9003-1670EDDB6D0C}" type="presOf" srcId="{729D1BD4-B4A7-4EB1-8F44-A828129280BE}" destId="{C7980E20-A49F-4251-BC66-5839114729EF}" srcOrd="0" destOrd="0" presId="urn:microsoft.com/office/officeart/2005/8/layout/vList3"/>
    <dgm:cxn modelId="{11FEDC5B-5435-4E5C-A962-71EB86609332}" srcId="{729D1BD4-B4A7-4EB1-8F44-A828129280BE}" destId="{C0632A64-DBF4-4116-9B6D-F318C2D6E597}" srcOrd="2" destOrd="0" parTransId="{58AAE267-A4BF-478F-8784-BD8D3D2AFBB4}" sibTransId="{B5E8706B-46ED-490A-89C0-582B94304FE6}"/>
    <dgm:cxn modelId="{8E1F5911-D11D-417A-A63F-458FD5272C99}" srcId="{729D1BD4-B4A7-4EB1-8F44-A828129280BE}" destId="{E5CABCC8-576F-45DB-BEE1-53B8CBFE473D}" srcOrd="0" destOrd="0" parTransId="{078B8120-CF58-4EE4-BF3E-50836CFF1FDB}" sibTransId="{5C64DDE6-8F7E-418B-8AC2-7FB9641E779E}"/>
    <dgm:cxn modelId="{054264E0-7517-4058-997E-9BD4AB1D1B91}" type="presOf" srcId="{C0632A64-DBF4-4116-9B6D-F318C2D6E597}" destId="{72078B91-1179-4BE9-B194-B948BD8D1D9D}" srcOrd="0" destOrd="0" presId="urn:microsoft.com/office/officeart/2005/8/layout/vList3"/>
    <dgm:cxn modelId="{FB8D0229-3E2B-4EB4-8CC3-DF3E7AA66778}" type="presParOf" srcId="{C7980E20-A49F-4251-BC66-5839114729EF}" destId="{4EBFC749-0FB6-4297-8CDC-06422287E728}" srcOrd="0" destOrd="0" presId="urn:microsoft.com/office/officeart/2005/8/layout/vList3"/>
    <dgm:cxn modelId="{1BE230D6-BDD6-4E3D-B53F-3CBC5D9F3DD1}" type="presParOf" srcId="{4EBFC749-0FB6-4297-8CDC-06422287E728}" destId="{A3D97363-826A-4A5A-96AC-BCAD28DA5167}" srcOrd="0" destOrd="0" presId="urn:microsoft.com/office/officeart/2005/8/layout/vList3"/>
    <dgm:cxn modelId="{A8CDCF62-CE8B-4696-A3D4-5305C7A51888}" type="presParOf" srcId="{4EBFC749-0FB6-4297-8CDC-06422287E728}" destId="{47E53155-4AF4-4554-9790-CCFAE163D7EF}" srcOrd="1" destOrd="0" presId="urn:microsoft.com/office/officeart/2005/8/layout/vList3"/>
    <dgm:cxn modelId="{4D99E8A2-289F-45A0-ACF9-A4AA4D1D9835}" type="presParOf" srcId="{C7980E20-A49F-4251-BC66-5839114729EF}" destId="{D96457BB-9D81-4ADF-A764-6FCE351828A9}" srcOrd="1" destOrd="0" presId="urn:microsoft.com/office/officeart/2005/8/layout/vList3"/>
    <dgm:cxn modelId="{6A497D32-0568-487E-82AF-E121DB3BCB8F}" type="presParOf" srcId="{C7980E20-A49F-4251-BC66-5839114729EF}" destId="{688C65BA-8B6F-4F63-8C90-62125D025FAF}" srcOrd="2" destOrd="0" presId="urn:microsoft.com/office/officeart/2005/8/layout/vList3"/>
    <dgm:cxn modelId="{12E2DE51-D383-420A-9F39-F6FEA3216CA9}" type="presParOf" srcId="{688C65BA-8B6F-4F63-8C90-62125D025FAF}" destId="{AE7F1BD9-0B79-43C6-80F6-8B34A7D9B999}" srcOrd="0" destOrd="0" presId="urn:microsoft.com/office/officeart/2005/8/layout/vList3"/>
    <dgm:cxn modelId="{E02A3F1A-368E-4C6B-836E-9977762BD494}" type="presParOf" srcId="{688C65BA-8B6F-4F63-8C90-62125D025FAF}" destId="{E51A3AE6-F46C-43C7-A515-2CDFC3356623}" srcOrd="1" destOrd="0" presId="urn:microsoft.com/office/officeart/2005/8/layout/vList3"/>
    <dgm:cxn modelId="{C6DE5D8B-A0F4-4097-BE6F-BEE4A1310F82}" type="presParOf" srcId="{C7980E20-A49F-4251-BC66-5839114729EF}" destId="{FCEAB688-57F5-453B-B83B-892349ABA786}" srcOrd="3" destOrd="0" presId="urn:microsoft.com/office/officeart/2005/8/layout/vList3"/>
    <dgm:cxn modelId="{F0078C49-8D32-4FC6-960A-8D72D64F907A}" type="presParOf" srcId="{C7980E20-A49F-4251-BC66-5839114729EF}" destId="{91225F8B-1711-4B9E-BE93-DD2D231FB887}" srcOrd="4" destOrd="0" presId="urn:microsoft.com/office/officeart/2005/8/layout/vList3"/>
    <dgm:cxn modelId="{F947E92C-A462-4326-BD8F-81C41F23112B}" type="presParOf" srcId="{91225F8B-1711-4B9E-BE93-DD2D231FB887}" destId="{A5AEAD55-3C0D-48EC-8B4B-7486F490E272}" srcOrd="0" destOrd="0" presId="urn:microsoft.com/office/officeart/2005/8/layout/vList3"/>
    <dgm:cxn modelId="{B031C2B3-3CC4-46C7-98EB-83AF1FA62696}" type="presParOf" srcId="{91225F8B-1711-4B9E-BE93-DD2D231FB887}" destId="{72078B91-1179-4BE9-B194-B948BD8D1D9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AFBE15-932F-4C3A-AE79-1FEC4DBE7B03}" type="doc">
      <dgm:prSet loTypeId="urn:microsoft.com/office/officeart/2005/8/layout/cycle2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MX"/>
        </a:p>
      </dgm:t>
    </dgm:pt>
    <dgm:pt modelId="{EFCD579B-69FC-4CD8-95B2-294451DF10F2}">
      <dgm:prSet phldrT="[Texto]" custT="1"/>
      <dgm:spPr/>
      <dgm:t>
        <a:bodyPr/>
        <a:lstStyle/>
        <a:p>
          <a:r>
            <a:rPr lang="es-MX" sz="1800" dirty="0" smtClean="0"/>
            <a:t>Licitud</a:t>
          </a:r>
          <a:endParaRPr lang="es-MX" sz="1800" dirty="0"/>
        </a:p>
      </dgm:t>
    </dgm:pt>
    <dgm:pt modelId="{14041254-B5FD-49E1-9B60-677F72585539}" type="parTrans" cxnId="{48E1652C-4972-409D-88DA-B7744AEB6A05}">
      <dgm:prSet/>
      <dgm:spPr/>
      <dgm:t>
        <a:bodyPr/>
        <a:lstStyle/>
        <a:p>
          <a:endParaRPr lang="es-MX"/>
        </a:p>
      </dgm:t>
    </dgm:pt>
    <dgm:pt modelId="{4B1E6F0B-41AE-496E-B078-AF765D6DD1AD}" type="sibTrans" cxnId="{48E1652C-4972-409D-88DA-B7744AEB6A05}">
      <dgm:prSet/>
      <dgm:spPr/>
      <dgm:t>
        <a:bodyPr/>
        <a:lstStyle/>
        <a:p>
          <a:endParaRPr lang="es-MX"/>
        </a:p>
      </dgm:t>
    </dgm:pt>
    <dgm:pt modelId="{B08B11B0-F0F9-4B64-BA8B-44AE2004BECC}">
      <dgm:prSet phldrT="[Texto]" custT="1"/>
      <dgm:spPr/>
      <dgm:t>
        <a:bodyPr/>
        <a:lstStyle/>
        <a:p>
          <a:r>
            <a:rPr lang="es-MX" sz="2000" dirty="0" smtClean="0"/>
            <a:t>Finalidad</a:t>
          </a:r>
          <a:endParaRPr lang="es-MX" sz="700" dirty="0"/>
        </a:p>
      </dgm:t>
    </dgm:pt>
    <dgm:pt modelId="{69E06AFB-AC5F-47AD-A561-0C1D4355F690}" type="parTrans" cxnId="{75C1FECA-841E-4CB9-9691-EC955A9B9BB4}">
      <dgm:prSet/>
      <dgm:spPr/>
      <dgm:t>
        <a:bodyPr/>
        <a:lstStyle/>
        <a:p>
          <a:endParaRPr lang="es-MX"/>
        </a:p>
      </dgm:t>
    </dgm:pt>
    <dgm:pt modelId="{FE13D919-CC0E-4DCB-B24B-EB833787BDB6}" type="sibTrans" cxnId="{75C1FECA-841E-4CB9-9691-EC955A9B9BB4}">
      <dgm:prSet/>
      <dgm:spPr/>
      <dgm:t>
        <a:bodyPr/>
        <a:lstStyle/>
        <a:p>
          <a:endParaRPr lang="es-MX"/>
        </a:p>
      </dgm:t>
    </dgm:pt>
    <dgm:pt modelId="{1A418E98-82A6-4EA8-8088-D4991878D0E1}">
      <dgm:prSet phldrT="[Texto]" custT="1"/>
      <dgm:spPr/>
      <dgm:t>
        <a:bodyPr/>
        <a:lstStyle/>
        <a:p>
          <a:r>
            <a:rPr lang="es-MX" sz="2000" dirty="0" smtClean="0"/>
            <a:t>Lealtad</a:t>
          </a:r>
          <a:endParaRPr lang="es-MX" sz="2000" dirty="0"/>
        </a:p>
      </dgm:t>
    </dgm:pt>
    <dgm:pt modelId="{E27B4FF2-964E-47BA-B750-54BA21A40B37}" type="parTrans" cxnId="{935425CB-BBDB-42BB-9054-6AAAC5619C71}">
      <dgm:prSet/>
      <dgm:spPr/>
      <dgm:t>
        <a:bodyPr/>
        <a:lstStyle/>
        <a:p>
          <a:endParaRPr lang="es-MX"/>
        </a:p>
      </dgm:t>
    </dgm:pt>
    <dgm:pt modelId="{BC8BAF4C-5DDE-44B4-89F7-157024734853}" type="sibTrans" cxnId="{935425CB-BBDB-42BB-9054-6AAAC5619C71}">
      <dgm:prSet/>
      <dgm:spPr/>
      <dgm:t>
        <a:bodyPr/>
        <a:lstStyle/>
        <a:p>
          <a:endParaRPr lang="es-MX"/>
        </a:p>
      </dgm:t>
    </dgm:pt>
    <dgm:pt modelId="{BFE961FA-6602-4D73-AA88-34CD4D2C3A5A}">
      <dgm:prSet phldrT="[Texto]" custT="1"/>
      <dgm:spPr/>
      <dgm:t>
        <a:bodyPr/>
        <a:lstStyle/>
        <a:p>
          <a:r>
            <a:rPr lang="es-MX" sz="2400" dirty="0" smtClean="0"/>
            <a:t>Consentimiento </a:t>
          </a:r>
          <a:endParaRPr lang="es-MX" sz="2400" dirty="0"/>
        </a:p>
      </dgm:t>
    </dgm:pt>
    <dgm:pt modelId="{E97507AB-F401-4553-9EAD-58D4A18C6BC9}" type="parTrans" cxnId="{83A105DA-E1A1-4C40-A0D1-142AD7E8A471}">
      <dgm:prSet/>
      <dgm:spPr/>
      <dgm:t>
        <a:bodyPr/>
        <a:lstStyle/>
        <a:p>
          <a:endParaRPr lang="es-MX"/>
        </a:p>
      </dgm:t>
    </dgm:pt>
    <dgm:pt modelId="{DDCA3EEF-30C2-4DB1-8DCF-3BFD6CC63478}" type="sibTrans" cxnId="{83A105DA-E1A1-4C40-A0D1-142AD7E8A471}">
      <dgm:prSet/>
      <dgm:spPr/>
      <dgm:t>
        <a:bodyPr/>
        <a:lstStyle/>
        <a:p>
          <a:endParaRPr lang="es-MX"/>
        </a:p>
      </dgm:t>
    </dgm:pt>
    <dgm:pt modelId="{53EB0701-1D58-42B2-8DAD-EE1EFFA278E5}">
      <dgm:prSet phldrT="[Texto]" custT="1"/>
      <dgm:spPr/>
      <dgm:t>
        <a:bodyPr/>
        <a:lstStyle/>
        <a:p>
          <a:r>
            <a:rPr lang="es-MX" sz="1600" dirty="0" smtClean="0"/>
            <a:t>Calidad</a:t>
          </a:r>
          <a:endParaRPr lang="es-MX" sz="1600" dirty="0"/>
        </a:p>
      </dgm:t>
    </dgm:pt>
    <dgm:pt modelId="{047E9047-84E6-4757-9CB3-F6BE76BA716C}" type="parTrans" cxnId="{42D613C4-06E0-4461-B15B-2BB55D360DAE}">
      <dgm:prSet/>
      <dgm:spPr/>
      <dgm:t>
        <a:bodyPr/>
        <a:lstStyle/>
        <a:p>
          <a:endParaRPr lang="es-MX"/>
        </a:p>
      </dgm:t>
    </dgm:pt>
    <dgm:pt modelId="{B813B254-7B70-4CCC-AF42-4112844E28CE}" type="sibTrans" cxnId="{42D613C4-06E0-4461-B15B-2BB55D360DAE}">
      <dgm:prSet/>
      <dgm:spPr/>
      <dgm:t>
        <a:bodyPr/>
        <a:lstStyle/>
        <a:p>
          <a:endParaRPr lang="es-MX"/>
        </a:p>
      </dgm:t>
    </dgm:pt>
    <dgm:pt modelId="{64747A3E-D6E3-4559-9367-8F8ADDF5BBAF}">
      <dgm:prSet phldrT="[Texto]" custT="1"/>
      <dgm:spPr/>
      <dgm:t>
        <a:bodyPr/>
        <a:lstStyle/>
        <a:p>
          <a:r>
            <a:rPr lang="es-MX" sz="2000" dirty="0" smtClean="0"/>
            <a:t>Responsabilidad </a:t>
          </a:r>
          <a:endParaRPr lang="es-MX" sz="2000" dirty="0"/>
        </a:p>
      </dgm:t>
    </dgm:pt>
    <dgm:pt modelId="{0EDC82FB-CA0D-4E54-A32C-BDD7AD99ED93}" type="parTrans" cxnId="{959678ED-66EC-4F01-B363-D0D0E6D7A2B8}">
      <dgm:prSet/>
      <dgm:spPr/>
      <dgm:t>
        <a:bodyPr/>
        <a:lstStyle/>
        <a:p>
          <a:endParaRPr lang="es-MX"/>
        </a:p>
      </dgm:t>
    </dgm:pt>
    <dgm:pt modelId="{37F4688B-BC9F-4E98-A435-26F2D4B16E84}" type="sibTrans" cxnId="{959678ED-66EC-4F01-B363-D0D0E6D7A2B8}">
      <dgm:prSet/>
      <dgm:spPr/>
      <dgm:t>
        <a:bodyPr/>
        <a:lstStyle/>
        <a:p>
          <a:endParaRPr lang="es-MX"/>
        </a:p>
      </dgm:t>
    </dgm:pt>
    <dgm:pt modelId="{E92A105A-E4A1-4020-838B-E7BAD32928F1}">
      <dgm:prSet phldrT="[Texto]" custT="1"/>
      <dgm:spPr/>
      <dgm:t>
        <a:bodyPr/>
        <a:lstStyle/>
        <a:p>
          <a:r>
            <a:rPr lang="es-MX" sz="1800" dirty="0" smtClean="0"/>
            <a:t>Proporcionalidad</a:t>
          </a:r>
          <a:endParaRPr lang="es-MX" sz="1100" dirty="0"/>
        </a:p>
      </dgm:t>
    </dgm:pt>
    <dgm:pt modelId="{DF250EF6-86C6-4BB2-99A0-B81B4AEBA7AA}" type="parTrans" cxnId="{DB325994-BBA2-4BC6-853B-D0C7FE800C01}">
      <dgm:prSet/>
      <dgm:spPr/>
      <dgm:t>
        <a:bodyPr/>
        <a:lstStyle/>
        <a:p>
          <a:endParaRPr lang="es-MX"/>
        </a:p>
      </dgm:t>
    </dgm:pt>
    <dgm:pt modelId="{D7FBD960-62A1-4D39-96BF-80DAD7CA605D}" type="sibTrans" cxnId="{DB325994-BBA2-4BC6-853B-D0C7FE800C01}">
      <dgm:prSet/>
      <dgm:spPr/>
      <dgm:t>
        <a:bodyPr/>
        <a:lstStyle/>
        <a:p>
          <a:endParaRPr lang="es-MX"/>
        </a:p>
      </dgm:t>
    </dgm:pt>
    <dgm:pt modelId="{23D5F52F-DF83-4C7E-8DB8-2441A7D5CD6D}">
      <dgm:prSet phldrT="[Texto]" custT="1"/>
      <dgm:spPr/>
      <dgm:t>
        <a:bodyPr/>
        <a:lstStyle/>
        <a:p>
          <a:r>
            <a:rPr lang="es-MX" sz="2000" dirty="0" smtClean="0"/>
            <a:t>Información </a:t>
          </a:r>
          <a:endParaRPr lang="es-MX" sz="2000" dirty="0"/>
        </a:p>
      </dgm:t>
    </dgm:pt>
    <dgm:pt modelId="{6D0AC57A-E381-40EE-80A5-89C73A2BB9CA}" type="parTrans" cxnId="{4FFE4056-E652-4915-AFF3-2F52928B3F60}">
      <dgm:prSet/>
      <dgm:spPr/>
      <dgm:t>
        <a:bodyPr/>
        <a:lstStyle/>
        <a:p>
          <a:endParaRPr lang="es-MX"/>
        </a:p>
      </dgm:t>
    </dgm:pt>
    <dgm:pt modelId="{81F33249-76D6-4B3E-87E8-2F8727C25582}" type="sibTrans" cxnId="{4FFE4056-E652-4915-AFF3-2F52928B3F60}">
      <dgm:prSet/>
      <dgm:spPr/>
      <dgm:t>
        <a:bodyPr/>
        <a:lstStyle/>
        <a:p>
          <a:endParaRPr lang="es-MX"/>
        </a:p>
      </dgm:t>
    </dgm:pt>
    <dgm:pt modelId="{5C1AF3CF-3B58-44AB-9725-96F0318E4F30}" type="pres">
      <dgm:prSet presAssocID="{B7AFBE15-932F-4C3A-AE79-1FEC4DBE7B0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B78FE2F-8617-46FC-9A30-21BA1EEFCC23}" type="pres">
      <dgm:prSet presAssocID="{EFCD579B-69FC-4CD8-95B2-294451DF10F2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F902E9A-803C-48FC-9938-E7A4408E6D77}" type="pres">
      <dgm:prSet presAssocID="{4B1E6F0B-41AE-496E-B078-AF765D6DD1AD}" presName="sibTrans" presStyleLbl="sibTrans2D1" presStyleIdx="0" presStyleCnt="8"/>
      <dgm:spPr/>
      <dgm:t>
        <a:bodyPr/>
        <a:lstStyle/>
        <a:p>
          <a:endParaRPr lang="es-MX"/>
        </a:p>
      </dgm:t>
    </dgm:pt>
    <dgm:pt modelId="{5C226052-021A-49B7-9E9F-C6D735E57C0D}" type="pres">
      <dgm:prSet presAssocID="{4B1E6F0B-41AE-496E-B078-AF765D6DD1AD}" presName="connectorText" presStyleLbl="sibTrans2D1" presStyleIdx="0" presStyleCnt="8"/>
      <dgm:spPr/>
      <dgm:t>
        <a:bodyPr/>
        <a:lstStyle/>
        <a:p>
          <a:endParaRPr lang="es-MX"/>
        </a:p>
      </dgm:t>
    </dgm:pt>
    <dgm:pt modelId="{454AF25E-284A-4F25-80B8-EBD696D590CD}" type="pres">
      <dgm:prSet presAssocID="{B08B11B0-F0F9-4B64-BA8B-44AE2004BECC}" presName="node" presStyleLbl="node1" presStyleIdx="1" presStyleCnt="8" custScaleX="146738" custScaleY="142413" custRadScaleRad="115632" custRadScaleInc="538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F0920A8-C415-4055-AAC0-922C14691CB4}" type="pres">
      <dgm:prSet presAssocID="{FE13D919-CC0E-4DCB-B24B-EB833787BDB6}" presName="sibTrans" presStyleLbl="sibTrans2D1" presStyleIdx="1" presStyleCnt="8"/>
      <dgm:spPr/>
      <dgm:t>
        <a:bodyPr/>
        <a:lstStyle/>
        <a:p>
          <a:endParaRPr lang="es-MX"/>
        </a:p>
      </dgm:t>
    </dgm:pt>
    <dgm:pt modelId="{98151C17-93BB-4599-AC5A-AD3EDC40C454}" type="pres">
      <dgm:prSet presAssocID="{FE13D919-CC0E-4DCB-B24B-EB833787BDB6}" presName="connectorText" presStyleLbl="sibTrans2D1" presStyleIdx="1" presStyleCnt="8"/>
      <dgm:spPr/>
      <dgm:t>
        <a:bodyPr/>
        <a:lstStyle/>
        <a:p>
          <a:endParaRPr lang="es-MX"/>
        </a:p>
      </dgm:t>
    </dgm:pt>
    <dgm:pt modelId="{26679243-8E2A-4820-8F7A-D39DD8CC2789}" type="pres">
      <dgm:prSet presAssocID="{1A418E98-82A6-4EA8-8088-D4991878D0E1}" presName="node" presStyleLbl="node1" presStyleIdx="2" presStyleCnt="8" custScaleX="129176" custScaleY="127781" custRadScaleRad="114736" custRadScaleInc="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FAF13E4-8400-4D1A-93F1-FC71514D23D6}" type="pres">
      <dgm:prSet presAssocID="{BC8BAF4C-5DDE-44B4-89F7-157024734853}" presName="sibTrans" presStyleLbl="sibTrans2D1" presStyleIdx="2" presStyleCnt="8"/>
      <dgm:spPr/>
      <dgm:t>
        <a:bodyPr/>
        <a:lstStyle/>
        <a:p>
          <a:endParaRPr lang="es-MX"/>
        </a:p>
      </dgm:t>
    </dgm:pt>
    <dgm:pt modelId="{F029AB8F-99FD-4C9C-AB7A-E4118601F2E1}" type="pres">
      <dgm:prSet presAssocID="{BC8BAF4C-5DDE-44B4-89F7-157024734853}" presName="connectorText" presStyleLbl="sibTrans2D1" presStyleIdx="2" presStyleCnt="8"/>
      <dgm:spPr/>
      <dgm:t>
        <a:bodyPr/>
        <a:lstStyle/>
        <a:p>
          <a:endParaRPr lang="es-MX"/>
        </a:p>
      </dgm:t>
    </dgm:pt>
    <dgm:pt modelId="{4187362E-8374-40C2-BE65-1D837380B742}" type="pres">
      <dgm:prSet presAssocID="{BFE961FA-6602-4D73-AA88-34CD4D2C3A5A}" presName="node" presStyleLbl="node1" presStyleIdx="3" presStyleCnt="8" custScaleX="177426" custScaleY="166753" custRadScaleRad="116600" custRadScaleInc="-361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A9A93CD-6D86-413D-86BB-7344F85E7A99}" type="pres">
      <dgm:prSet presAssocID="{DDCA3EEF-30C2-4DB1-8DCF-3BFD6CC63478}" presName="sibTrans" presStyleLbl="sibTrans2D1" presStyleIdx="3" presStyleCnt="8"/>
      <dgm:spPr/>
      <dgm:t>
        <a:bodyPr/>
        <a:lstStyle/>
        <a:p>
          <a:endParaRPr lang="es-MX"/>
        </a:p>
      </dgm:t>
    </dgm:pt>
    <dgm:pt modelId="{28C64DB5-0204-4590-AA29-7ABF1136C880}" type="pres">
      <dgm:prSet presAssocID="{DDCA3EEF-30C2-4DB1-8DCF-3BFD6CC63478}" presName="connectorText" presStyleLbl="sibTrans2D1" presStyleIdx="3" presStyleCnt="8"/>
      <dgm:spPr/>
      <dgm:t>
        <a:bodyPr/>
        <a:lstStyle/>
        <a:p>
          <a:endParaRPr lang="es-MX"/>
        </a:p>
      </dgm:t>
    </dgm:pt>
    <dgm:pt modelId="{1A21A937-92E9-46A9-99E9-3FB4EFA3189E}" type="pres">
      <dgm:prSet presAssocID="{53EB0701-1D58-42B2-8DAD-EE1EFFA278E5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2FB784-2699-4759-A0F1-6DD4FA44A668}" type="pres">
      <dgm:prSet presAssocID="{B813B254-7B70-4CCC-AF42-4112844E28CE}" presName="sibTrans" presStyleLbl="sibTrans2D1" presStyleIdx="4" presStyleCnt="8"/>
      <dgm:spPr/>
      <dgm:t>
        <a:bodyPr/>
        <a:lstStyle/>
        <a:p>
          <a:endParaRPr lang="es-MX"/>
        </a:p>
      </dgm:t>
    </dgm:pt>
    <dgm:pt modelId="{1C089CEB-CEF4-4DB8-A31E-630D3CA1C091}" type="pres">
      <dgm:prSet presAssocID="{B813B254-7B70-4CCC-AF42-4112844E28CE}" presName="connectorText" presStyleLbl="sibTrans2D1" presStyleIdx="4" presStyleCnt="8"/>
      <dgm:spPr/>
      <dgm:t>
        <a:bodyPr/>
        <a:lstStyle/>
        <a:p>
          <a:endParaRPr lang="es-MX"/>
        </a:p>
      </dgm:t>
    </dgm:pt>
    <dgm:pt modelId="{A75BCA77-9D28-4DD1-8DB5-0A5FAEB46C3D}" type="pres">
      <dgm:prSet presAssocID="{E92A105A-E4A1-4020-838B-E7BAD32928F1}" presName="node" presStyleLbl="node1" presStyleIdx="5" presStyleCnt="8" custScaleX="143392" custScaleY="136510" custRadScaleRad="126303" custRadScaleInc="-830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DFC8C44-F352-4BB3-881F-0DD1F26A4BCD}" type="pres">
      <dgm:prSet presAssocID="{D7FBD960-62A1-4D39-96BF-80DAD7CA605D}" presName="sibTrans" presStyleLbl="sibTrans2D1" presStyleIdx="5" presStyleCnt="8"/>
      <dgm:spPr/>
      <dgm:t>
        <a:bodyPr/>
        <a:lstStyle/>
        <a:p>
          <a:endParaRPr lang="es-MX"/>
        </a:p>
      </dgm:t>
    </dgm:pt>
    <dgm:pt modelId="{31AB9A48-084A-4DE1-9912-A685983387BA}" type="pres">
      <dgm:prSet presAssocID="{D7FBD960-62A1-4D39-96BF-80DAD7CA605D}" presName="connectorText" presStyleLbl="sibTrans2D1" presStyleIdx="5" presStyleCnt="8"/>
      <dgm:spPr/>
      <dgm:t>
        <a:bodyPr/>
        <a:lstStyle/>
        <a:p>
          <a:endParaRPr lang="es-MX"/>
        </a:p>
      </dgm:t>
    </dgm:pt>
    <dgm:pt modelId="{32FF9708-DE4C-41F9-ACD4-342415A095A4}" type="pres">
      <dgm:prSet presAssocID="{23D5F52F-DF83-4C7E-8DB8-2441A7D5CD6D}" presName="node" presStyleLbl="node1" presStyleIdx="6" presStyleCnt="8" custScaleX="189496" custScaleY="176460" custRadScaleRad="136376" custRadScaleInc="-2319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CFB0DEB-BC27-4433-BB3E-3435586E0F4A}" type="pres">
      <dgm:prSet presAssocID="{81F33249-76D6-4B3E-87E8-2F8727C25582}" presName="sibTrans" presStyleLbl="sibTrans2D1" presStyleIdx="6" presStyleCnt="8"/>
      <dgm:spPr/>
      <dgm:t>
        <a:bodyPr/>
        <a:lstStyle/>
        <a:p>
          <a:endParaRPr lang="es-MX"/>
        </a:p>
      </dgm:t>
    </dgm:pt>
    <dgm:pt modelId="{DD0AF542-02C3-4EBD-ADEB-3937C45909DA}" type="pres">
      <dgm:prSet presAssocID="{81F33249-76D6-4B3E-87E8-2F8727C25582}" presName="connectorText" presStyleLbl="sibTrans2D1" presStyleIdx="6" presStyleCnt="8"/>
      <dgm:spPr/>
      <dgm:t>
        <a:bodyPr/>
        <a:lstStyle/>
        <a:p>
          <a:endParaRPr lang="es-MX"/>
        </a:p>
      </dgm:t>
    </dgm:pt>
    <dgm:pt modelId="{BF27DDC8-918F-48A4-BA1D-2AC24BB9990D}" type="pres">
      <dgm:prSet presAssocID="{64747A3E-D6E3-4559-9367-8F8ADDF5BBAF}" presName="node" presStyleLbl="node1" presStyleIdx="7" presStyleCnt="8" custScaleX="153981" custScaleY="149657" custRadScaleRad="122247" custRadScaleInc="-1829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131B9E0-9CE0-4240-995F-0861B79EE12E}" type="pres">
      <dgm:prSet presAssocID="{37F4688B-BC9F-4E98-A435-26F2D4B16E84}" presName="sibTrans" presStyleLbl="sibTrans2D1" presStyleIdx="7" presStyleCnt="8"/>
      <dgm:spPr/>
      <dgm:t>
        <a:bodyPr/>
        <a:lstStyle/>
        <a:p>
          <a:endParaRPr lang="es-MX"/>
        </a:p>
      </dgm:t>
    </dgm:pt>
    <dgm:pt modelId="{42B964D3-3DFB-4402-944A-4BA18EEB4B7E}" type="pres">
      <dgm:prSet presAssocID="{37F4688B-BC9F-4E98-A435-26F2D4B16E84}" presName="connectorText" presStyleLbl="sibTrans2D1" presStyleIdx="7" presStyleCnt="8"/>
      <dgm:spPr/>
      <dgm:t>
        <a:bodyPr/>
        <a:lstStyle/>
        <a:p>
          <a:endParaRPr lang="es-MX"/>
        </a:p>
      </dgm:t>
    </dgm:pt>
  </dgm:ptLst>
  <dgm:cxnLst>
    <dgm:cxn modelId="{DB325994-BBA2-4BC6-853B-D0C7FE800C01}" srcId="{B7AFBE15-932F-4C3A-AE79-1FEC4DBE7B03}" destId="{E92A105A-E4A1-4020-838B-E7BAD32928F1}" srcOrd="5" destOrd="0" parTransId="{DF250EF6-86C6-4BB2-99A0-B81B4AEBA7AA}" sibTransId="{D7FBD960-62A1-4D39-96BF-80DAD7CA605D}"/>
    <dgm:cxn modelId="{D0AF390F-2308-4EA4-BDE9-B3582CC2ECAC}" type="presOf" srcId="{37F4688B-BC9F-4E98-A435-26F2D4B16E84}" destId="{D131B9E0-9CE0-4240-995F-0861B79EE12E}" srcOrd="0" destOrd="0" presId="urn:microsoft.com/office/officeart/2005/8/layout/cycle2"/>
    <dgm:cxn modelId="{959678ED-66EC-4F01-B363-D0D0E6D7A2B8}" srcId="{B7AFBE15-932F-4C3A-AE79-1FEC4DBE7B03}" destId="{64747A3E-D6E3-4559-9367-8F8ADDF5BBAF}" srcOrd="7" destOrd="0" parTransId="{0EDC82FB-CA0D-4E54-A32C-BDD7AD99ED93}" sibTransId="{37F4688B-BC9F-4E98-A435-26F2D4B16E84}"/>
    <dgm:cxn modelId="{C358D006-DEAF-4068-82FC-22D6BA9A1000}" type="presOf" srcId="{BC8BAF4C-5DDE-44B4-89F7-157024734853}" destId="{EFAF13E4-8400-4D1A-93F1-FC71514D23D6}" srcOrd="0" destOrd="0" presId="urn:microsoft.com/office/officeart/2005/8/layout/cycle2"/>
    <dgm:cxn modelId="{48E1652C-4972-409D-88DA-B7744AEB6A05}" srcId="{B7AFBE15-932F-4C3A-AE79-1FEC4DBE7B03}" destId="{EFCD579B-69FC-4CD8-95B2-294451DF10F2}" srcOrd="0" destOrd="0" parTransId="{14041254-B5FD-49E1-9B60-677F72585539}" sibTransId="{4B1E6F0B-41AE-496E-B078-AF765D6DD1AD}"/>
    <dgm:cxn modelId="{14619759-81AA-4E15-A38D-D759773E384F}" type="presOf" srcId="{EFCD579B-69FC-4CD8-95B2-294451DF10F2}" destId="{9B78FE2F-8617-46FC-9A30-21BA1EEFCC23}" srcOrd="0" destOrd="0" presId="urn:microsoft.com/office/officeart/2005/8/layout/cycle2"/>
    <dgm:cxn modelId="{50FE1AF0-FCF0-4E3F-B24B-EBDA751CF9E6}" type="presOf" srcId="{1A418E98-82A6-4EA8-8088-D4991878D0E1}" destId="{26679243-8E2A-4820-8F7A-D39DD8CC2789}" srcOrd="0" destOrd="0" presId="urn:microsoft.com/office/officeart/2005/8/layout/cycle2"/>
    <dgm:cxn modelId="{42D613C4-06E0-4461-B15B-2BB55D360DAE}" srcId="{B7AFBE15-932F-4C3A-AE79-1FEC4DBE7B03}" destId="{53EB0701-1D58-42B2-8DAD-EE1EFFA278E5}" srcOrd="4" destOrd="0" parTransId="{047E9047-84E6-4757-9CB3-F6BE76BA716C}" sibTransId="{B813B254-7B70-4CCC-AF42-4112844E28CE}"/>
    <dgm:cxn modelId="{4FFE4056-E652-4915-AFF3-2F52928B3F60}" srcId="{B7AFBE15-932F-4C3A-AE79-1FEC4DBE7B03}" destId="{23D5F52F-DF83-4C7E-8DB8-2441A7D5CD6D}" srcOrd="6" destOrd="0" parTransId="{6D0AC57A-E381-40EE-80A5-89C73A2BB9CA}" sibTransId="{81F33249-76D6-4B3E-87E8-2F8727C25582}"/>
    <dgm:cxn modelId="{F5919347-063A-433E-94C3-88AEA77FC925}" type="presOf" srcId="{4B1E6F0B-41AE-496E-B078-AF765D6DD1AD}" destId="{FF902E9A-803C-48FC-9938-E7A4408E6D77}" srcOrd="0" destOrd="0" presId="urn:microsoft.com/office/officeart/2005/8/layout/cycle2"/>
    <dgm:cxn modelId="{FF02DE6F-6A60-45F1-A75A-CBCC6C9E6067}" type="presOf" srcId="{B7AFBE15-932F-4C3A-AE79-1FEC4DBE7B03}" destId="{5C1AF3CF-3B58-44AB-9725-96F0318E4F30}" srcOrd="0" destOrd="0" presId="urn:microsoft.com/office/officeart/2005/8/layout/cycle2"/>
    <dgm:cxn modelId="{75C1FECA-841E-4CB9-9691-EC955A9B9BB4}" srcId="{B7AFBE15-932F-4C3A-AE79-1FEC4DBE7B03}" destId="{B08B11B0-F0F9-4B64-BA8B-44AE2004BECC}" srcOrd="1" destOrd="0" parTransId="{69E06AFB-AC5F-47AD-A561-0C1D4355F690}" sibTransId="{FE13D919-CC0E-4DCB-B24B-EB833787BDB6}"/>
    <dgm:cxn modelId="{FDFC7865-FB74-4877-B485-DCFEE0FDD293}" type="presOf" srcId="{23D5F52F-DF83-4C7E-8DB8-2441A7D5CD6D}" destId="{32FF9708-DE4C-41F9-ACD4-342415A095A4}" srcOrd="0" destOrd="0" presId="urn:microsoft.com/office/officeart/2005/8/layout/cycle2"/>
    <dgm:cxn modelId="{8A5BC2AF-7D04-41BF-99F9-5E8BEBCABF14}" type="presOf" srcId="{81F33249-76D6-4B3E-87E8-2F8727C25582}" destId="{2CFB0DEB-BC27-4433-BB3E-3435586E0F4A}" srcOrd="0" destOrd="0" presId="urn:microsoft.com/office/officeart/2005/8/layout/cycle2"/>
    <dgm:cxn modelId="{D3F9A57B-891E-4E18-A162-0BD9FFB64F4E}" type="presOf" srcId="{53EB0701-1D58-42B2-8DAD-EE1EFFA278E5}" destId="{1A21A937-92E9-46A9-99E9-3FB4EFA3189E}" srcOrd="0" destOrd="0" presId="urn:microsoft.com/office/officeart/2005/8/layout/cycle2"/>
    <dgm:cxn modelId="{E92D77E9-2497-450B-806E-2E75B4DE44A4}" type="presOf" srcId="{B813B254-7B70-4CCC-AF42-4112844E28CE}" destId="{4D2FB784-2699-4759-A0F1-6DD4FA44A668}" srcOrd="0" destOrd="0" presId="urn:microsoft.com/office/officeart/2005/8/layout/cycle2"/>
    <dgm:cxn modelId="{600592B5-6B4A-4989-AA59-E2921D06E606}" type="presOf" srcId="{64747A3E-D6E3-4559-9367-8F8ADDF5BBAF}" destId="{BF27DDC8-918F-48A4-BA1D-2AC24BB9990D}" srcOrd="0" destOrd="0" presId="urn:microsoft.com/office/officeart/2005/8/layout/cycle2"/>
    <dgm:cxn modelId="{B3C2623B-C0F3-4E66-A1FE-2DFE8FFB0CCE}" type="presOf" srcId="{B08B11B0-F0F9-4B64-BA8B-44AE2004BECC}" destId="{454AF25E-284A-4F25-80B8-EBD696D590CD}" srcOrd="0" destOrd="0" presId="urn:microsoft.com/office/officeart/2005/8/layout/cycle2"/>
    <dgm:cxn modelId="{DB25D8ED-AC8A-4EB6-A8EE-A26C1D0B781E}" type="presOf" srcId="{DDCA3EEF-30C2-4DB1-8DCF-3BFD6CC63478}" destId="{BA9A93CD-6D86-413D-86BB-7344F85E7A99}" srcOrd="0" destOrd="0" presId="urn:microsoft.com/office/officeart/2005/8/layout/cycle2"/>
    <dgm:cxn modelId="{969B407F-9545-4807-A864-ADEE10021EEB}" type="presOf" srcId="{DDCA3EEF-30C2-4DB1-8DCF-3BFD6CC63478}" destId="{28C64DB5-0204-4590-AA29-7ABF1136C880}" srcOrd="1" destOrd="0" presId="urn:microsoft.com/office/officeart/2005/8/layout/cycle2"/>
    <dgm:cxn modelId="{4D16F024-BCD3-4582-A767-F15E7D0EAE76}" type="presOf" srcId="{37F4688B-BC9F-4E98-A435-26F2D4B16E84}" destId="{42B964D3-3DFB-4402-944A-4BA18EEB4B7E}" srcOrd="1" destOrd="0" presId="urn:microsoft.com/office/officeart/2005/8/layout/cycle2"/>
    <dgm:cxn modelId="{9634F1D8-6C1C-4F99-9FFA-AFB9CD4D11A4}" type="presOf" srcId="{4B1E6F0B-41AE-496E-B078-AF765D6DD1AD}" destId="{5C226052-021A-49B7-9E9F-C6D735E57C0D}" srcOrd="1" destOrd="0" presId="urn:microsoft.com/office/officeart/2005/8/layout/cycle2"/>
    <dgm:cxn modelId="{AAA3D11D-C7D2-4FDE-AEA5-D095F178C73F}" type="presOf" srcId="{BC8BAF4C-5DDE-44B4-89F7-157024734853}" destId="{F029AB8F-99FD-4C9C-AB7A-E4118601F2E1}" srcOrd="1" destOrd="0" presId="urn:microsoft.com/office/officeart/2005/8/layout/cycle2"/>
    <dgm:cxn modelId="{9A2CE51D-9767-4150-8083-CC3B8E1E76F1}" type="presOf" srcId="{FE13D919-CC0E-4DCB-B24B-EB833787BDB6}" destId="{98151C17-93BB-4599-AC5A-AD3EDC40C454}" srcOrd="1" destOrd="0" presId="urn:microsoft.com/office/officeart/2005/8/layout/cycle2"/>
    <dgm:cxn modelId="{3AA6A140-1C3B-471F-8EDE-26166418738B}" type="presOf" srcId="{E92A105A-E4A1-4020-838B-E7BAD32928F1}" destId="{A75BCA77-9D28-4DD1-8DB5-0A5FAEB46C3D}" srcOrd="0" destOrd="0" presId="urn:microsoft.com/office/officeart/2005/8/layout/cycle2"/>
    <dgm:cxn modelId="{4D03A612-E91E-45DB-9AC0-A51E5C9C60F8}" type="presOf" srcId="{BFE961FA-6602-4D73-AA88-34CD4D2C3A5A}" destId="{4187362E-8374-40C2-BE65-1D837380B742}" srcOrd="0" destOrd="0" presId="urn:microsoft.com/office/officeart/2005/8/layout/cycle2"/>
    <dgm:cxn modelId="{B2E649B0-1522-46B6-AE85-4063A268E5C0}" type="presOf" srcId="{D7FBD960-62A1-4D39-96BF-80DAD7CA605D}" destId="{31AB9A48-084A-4DE1-9912-A685983387BA}" srcOrd="1" destOrd="0" presId="urn:microsoft.com/office/officeart/2005/8/layout/cycle2"/>
    <dgm:cxn modelId="{FAFB2457-BA72-4FA5-87CC-155E51EE32E4}" type="presOf" srcId="{FE13D919-CC0E-4DCB-B24B-EB833787BDB6}" destId="{6F0920A8-C415-4055-AAC0-922C14691CB4}" srcOrd="0" destOrd="0" presId="urn:microsoft.com/office/officeart/2005/8/layout/cycle2"/>
    <dgm:cxn modelId="{935425CB-BBDB-42BB-9054-6AAAC5619C71}" srcId="{B7AFBE15-932F-4C3A-AE79-1FEC4DBE7B03}" destId="{1A418E98-82A6-4EA8-8088-D4991878D0E1}" srcOrd="2" destOrd="0" parTransId="{E27B4FF2-964E-47BA-B750-54BA21A40B37}" sibTransId="{BC8BAF4C-5DDE-44B4-89F7-157024734853}"/>
    <dgm:cxn modelId="{83A105DA-E1A1-4C40-A0D1-142AD7E8A471}" srcId="{B7AFBE15-932F-4C3A-AE79-1FEC4DBE7B03}" destId="{BFE961FA-6602-4D73-AA88-34CD4D2C3A5A}" srcOrd="3" destOrd="0" parTransId="{E97507AB-F401-4553-9EAD-58D4A18C6BC9}" sibTransId="{DDCA3EEF-30C2-4DB1-8DCF-3BFD6CC63478}"/>
    <dgm:cxn modelId="{5421BB78-D60B-476F-81B1-22DF0B42A732}" type="presOf" srcId="{81F33249-76D6-4B3E-87E8-2F8727C25582}" destId="{DD0AF542-02C3-4EBD-ADEB-3937C45909DA}" srcOrd="1" destOrd="0" presId="urn:microsoft.com/office/officeart/2005/8/layout/cycle2"/>
    <dgm:cxn modelId="{8F08DC70-2AA5-4B42-8482-544A282F4AF9}" type="presOf" srcId="{D7FBD960-62A1-4D39-96BF-80DAD7CA605D}" destId="{1DFC8C44-F352-4BB3-881F-0DD1F26A4BCD}" srcOrd="0" destOrd="0" presId="urn:microsoft.com/office/officeart/2005/8/layout/cycle2"/>
    <dgm:cxn modelId="{69199117-D83D-456E-8491-63F530E84DCF}" type="presOf" srcId="{B813B254-7B70-4CCC-AF42-4112844E28CE}" destId="{1C089CEB-CEF4-4DB8-A31E-630D3CA1C091}" srcOrd="1" destOrd="0" presId="urn:microsoft.com/office/officeart/2005/8/layout/cycle2"/>
    <dgm:cxn modelId="{CC4DA7D6-72C9-4F2A-BC6F-2DB5D6C5B277}" type="presParOf" srcId="{5C1AF3CF-3B58-44AB-9725-96F0318E4F30}" destId="{9B78FE2F-8617-46FC-9A30-21BA1EEFCC23}" srcOrd="0" destOrd="0" presId="urn:microsoft.com/office/officeart/2005/8/layout/cycle2"/>
    <dgm:cxn modelId="{0801F6B3-EABA-4155-A6D1-41D9251080E1}" type="presParOf" srcId="{5C1AF3CF-3B58-44AB-9725-96F0318E4F30}" destId="{FF902E9A-803C-48FC-9938-E7A4408E6D77}" srcOrd="1" destOrd="0" presId="urn:microsoft.com/office/officeart/2005/8/layout/cycle2"/>
    <dgm:cxn modelId="{F7AC67ED-2467-4771-95D8-2B345A0A34FC}" type="presParOf" srcId="{FF902E9A-803C-48FC-9938-E7A4408E6D77}" destId="{5C226052-021A-49B7-9E9F-C6D735E57C0D}" srcOrd="0" destOrd="0" presId="urn:microsoft.com/office/officeart/2005/8/layout/cycle2"/>
    <dgm:cxn modelId="{47AC623D-6738-4CDD-8E14-769A632F2D06}" type="presParOf" srcId="{5C1AF3CF-3B58-44AB-9725-96F0318E4F30}" destId="{454AF25E-284A-4F25-80B8-EBD696D590CD}" srcOrd="2" destOrd="0" presId="urn:microsoft.com/office/officeart/2005/8/layout/cycle2"/>
    <dgm:cxn modelId="{A3FA9DB1-B9F4-4877-A967-82727218CE91}" type="presParOf" srcId="{5C1AF3CF-3B58-44AB-9725-96F0318E4F30}" destId="{6F0920A8-C415-4055-AAC0-922C14691CB4}" srcOrd="3" destOrd="0" presId="urn:microsoft.com/office/officeart/2005/8/layout/cycle2"/>
    <dgm:cxn modelId="{A7A1B31F-515C-4605-9FDE-D99989612623}" type="presParOf" srcId="{6F0920A8-C415-4055-AAC0-922C14691CB4}" destId="{98151C17-93BB-4599-AC5A-AD3EDC40C454}" srcOrd="0" destOrd="0" presId="urn:microsoft.com/office/officeart/2005/8/layout/cycle2"/>
    <dgm:cxn modelId="{301B4940-BA50-4D8D-8202-CEDEA1AF5EC7}" type="presParOf" srcId="{5C1AF3CF-3B58-44AB-9725-96F0318E4F30}" destId="{26679243-8E2A-4820-8F7A-D39DD8CC2789}" srcOrd="4" destOrd="0" presId="urn:microsoft.com/office/officeart/2005/8/layout/cycle2"/>
    <dgm:cxn modelId="{CBB33DDB-71E2-4D57-9A0E-CF8D4FCDF93D}" type="presParOf" srcId="{5C1AF3CF-3B58-44AB-9725-96F0318E4F30}" destId="{EFAF13E4-8400-4D1A-93F1-FC71514D23D6}" srcOrd="5" destOrd="0" presId="urn:microsoft.com/office/officeart/2005/8/layout/cycle2"/>
    <dgm:cxn modelId="{B049340E-1F12-480B-A1A1-A5C4D67A5F08}" type="presParOf" srcId="{EFAF13E4-8400-4D1A-93F1-FC71514D23D6}" destId="{F029AB8F-99FD-4C9C-AB7A-E4118601F2E1}" srcOrd="0" destOrd="0" presId="urn:microsoft.com/office/officeart/2005/8/layout/cycle2"/>
    <dgm:cxn modelId="{681C3DEC-DA6A-4346-BCE3-B23F62B9E821}" type="presParOf" srcId="{5C1AF3CF-3B58-44AB-9725-96F0318E4F30}" destId="{4187362E-8374-40C2-BE65-1D837380B742}" srcOrd="6" destOrd="0" presId="urn:microsoft.com/office/officeart/2005/8/layout/cycle2"/>
    <dgm:cxn modelId="{179F4BFC-4C6F-40B7-9275-83087C8C0071}" type="presParOf" srcId="{5C1AF3CF-3B58-44AB-9725-96F0318E4F30}" destId="{BA9A93CD-6D86-413D-86BB-7344F85E7A99}" srcOrd="7" destOrd="0" presId="urn:microsoft.com/office/officeart/2005/8/layout/cycle2"/>
    <dgm:cxn modelId="{3697D870-8D12-4341-A439-113150F0299F}" type="presParOf" srcId="{BA9A93CD-6D86-413D-86BB-7344F85E7A99}" destId="{28C64DB5-0204-4590-AA29-7ABF1136C880}" srcOrd="0" destOrd="0" presId="urn:microsoft.com/office/officeart/2005/8/layout/cycle2"/>
    <dgm:cxn modelId="{20740C47-BB60-46F0-A7E8-15B421557202}" type="presParOf" srcId="{5C1AF3CF-3B58-44AB-9725-96F0318E4F30}" destId="{1A21A937-92E9-46A9-99E9-3FB4EFA3189E}" srcOrd="8" destOrd="0" presId="urn:microsoft.com/office/officeart/2005/8/layout/cycle2"/>
    <dgm:cxn modelId="{32665ECC-F8C3-4CE8-9792-A4708A7E3FCD}" type="presParOf" srcId="{5C1AF3CF-3B58-44AB-9725-96F0318E4F30}" destId="{4D2FB784-2699-4759-A0F1-6DD4FA44A668}" srcOrd="9" destOrd="0" presId="urn:microsoft.com/office/officeart/2005/8/layout/cycle2"/>
    <dgm:cxn modelId="{DD198F92-79FC-44D2-83BD-D4D5D5432105}" type="presParOf" srcId="{4D2FB784-2699-4759-A0F1-6DD4FA44A668}" destId="{1C089CEB-CEF4-4DB8-A31E-630D3CA1C091}" srcOrd="0" destOrd="0" presId="urn:microsoft.com/office/officeart/2005/8/layout/cycle2"/>
    <dgm:cxn modelId="{0F720F8D-F7F1-496C-A46F-3A8D05152300}" type="presParOf" srcId="{5C1AF3CF-3B58-44AB-9725-96F0318E4F30}" destId="{A75BCA77-9D28-4DD1-8DB5-0A5FAEB46C3D}" srcOrd="10" destOrd="0" presId="urn:microsoft.com/office/officeart/2005/8/layout/cycle2"/>
    <dgm:cxn modelId="{3DA1DC19-031B-4B8E-9162-8651B5145F60}" type="presParOf" srcId="{5C1AF3CF-3B58-44AB-9725-96F0318E4F30}" destId="{1DFC8C44-F352-4BB3-881F-0DD1F26A4BCD}" srcOrd="11" destOrd="0" presId="urn:microsoft.com/office/officeart/2005/8/layout/cycle2"/>
    <dgm:cxn modelId="{C7CC5915-473E-4188-B0BE-810E5436D283}" type="presParOf" srcId="{1DFC8C44-F352-4BB3-881F-0DD1F26A4BCD}" destId="{31AB9A48-084A-4DE1-9912-A685983387BA}" srcOrd="0" destOrd="0" presId="urn:microsoft.com/office/officeart/2005/8/layout/cycle2"/>
    <dgm:cxn modelId="{70852913-E8CB-4BD4-A1CF-603C7826E0A9}" type="presParOf" srcId="{5C1AF3CF-3B58-44AB-9725-96F0318E4F30}" destId="{32FF9708-DE4C-41F9-ACD4-342415A095A4}" srcOrd="12" destOrd="0" presId="urn:microsoft.com/office/officeart/2005/8/layout/cycle2"/>
    <dgm:cxn modelId="{E02367B6-8942-4BB6-B976-312C69CE4A5F}" type="presParOf" srcId="{5C1AF3CF-3B58-44AB-9725-96F0318E4F30}" destId="{2CFB0DEB-BC27-4433-BB3E-3435586E0F4A}" srcOrd="13" destOrd="0" presId="urn:microsoft.com/office/officeart/2005/8/layout/cycle2"/>
    <dgm:cxn modelId="{995694E5-2B9C-4210-9519-4A462130CB57}" type="presParOf" srcId="{2CFB0DEB-BC27-4433-BB3E-3435586E0F4A}" destId="{DD0AF542-02C3-4EBD-ADEB-3937C45909DA}" srcOrd="0" destOrd="0" presId="urn:microsoft.com/office/officeart/2005/8/layout/cycle2"/>
    <dgm:cxn modelId="{3D0EB9E0-5D67-436A-B4AB-4E4F3831B69E}" type="presParOf" srcId="{5C1AF3CF-3B58-44AB-9725-96F0318E4F30}" destId="{BF27DDC8-918F-48A4-BA1D-2AC24BB9990D}" srcOrd="14" destOrd="0" presId="urn:microsoft.com/office/officeart/2005/8/layout/cycle2"/>
    <dgm:cxn modelId="{D80B279E-F8DF-45F5-B6C4-6E88D99BFB61}" type="presParOf" srcId="{5C1AF3CF-3B58-44AB-9725-96F0318E4F30}" destId="{D131B9E0-9CE0-4240-995F-0861B79EE12E}" srcOrd="15" destOrd="0" presId="urn:microsoft.com/office/officeart/2005/8/layout/cycle2"/>
    <dgm:cxn modelId="{55DCB72E-F3B0-4BAA-B92A-A9C957E87502}" type="presParOf" srcId="{D131B9E0-9CE0-4240-995F-0861B79EE12E}" destId="{42B964D3-3DFB-4402-944A-4BA18EEB4B7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6AC9E4-0999-44EE-9C89-7E7964D627CF}" type="doc">
      <dgm:prSet loTypeId="urn:microsoft.com/office/officeart/2005/8/layout/hProcess9" loCatId="process" qsTypeId="urn:microsoft.com/office/officeart/2005/8/quickstyle/simple1" qsCatId="simple" csTypeId="urn:microsoft.com/office/officeart/2005/8/colors/accent0_2" csCatId="mainScheme" phldr="1"/>
      <dgm:spPr/>
    </dgm:pt>
    <dgm:pt modelId="{970E396D-54CC-40B8-99A6-19960D3AC858}">
      <dgm:prSet phldrT="[Texto]"/>
      <dgm:spPr/>
      <dgm:t>
        <a:bodyPr/>
        <a:lstStyle/>
        <a:p>
          <a:r>
            <a:rPr lang="es-MX" dirty="0" smtClean="0"/>
            <a:t>Establecer y mantener las medidas de seguridad administrativas, físicas y técnicas</a:t>
          </a:r>
          <a:endParaRPr lang="es-MX" dirty="0"/>
        </a:p>
      </dgm:t>
    </dgm:pt>
    <dgm:pt modelId="{D0202E29-544E-44C0-962D-0B32367EAFAC}" type="parTrans" cxnId="{CB34434B-ED4C-49B9-9299-E87A2831E828}">
      <dgm:prSet/>
      <dgm:spPr/>
      <dgm:t>
        <a:bodyPr/>
        <a:lstStyle/>
        <a:p>
          <a:endParaRPr lang="es-MX"/>
        </a:p>
      </dgm:t>
    </dgm:pt>
    <dgm:pt modelId="{4315DD10-1D2F-48C5-9319-289A33F23367}" type="sibTrans" cxnId="{CB34434B-ED4C-49B9-9299-E87A2831E828}">
      <dgm:prSet/>
      <dgm:spPr/>
      <dgm:t>
        <a:bodyPr/>
        <a:lstStyle/>
        <a:p>
          <a:endParaRPr lang="es-MX"/>
        </a:p>
      </dgm:t>
    </dgm:pt>
    <dgm:pt modelId="{43F20FD0-CB6F-4A7B-B47B-A4AA4689DDC1}">
      <dgm:prSet phldrT="[Texto]"/>
      <dgm:spPr/>
      <dgm:t>
        <a:bodyPr/>
        <a:lstStyle/>
        <a:p>
          <a:r>
            <a:rPr lang="es-MX" dirty="0" smtClean="0"/>
            <a:t>Realizar una serie de actividades interrelacionadas </a:t>
          </a:r>
          <a:endParaRPr lang="es-MX" dirty="0"/>
        </a:p>
      </dgm:t>
    </dgm:pt>
    <dgm:pt modelId="{1ECA24CB-F204-4F1D-8B28-DDC734DE3F55}" type="parTrans" cxnId="{E2A599AA-9626-438A-92E4-CBD91F5EEB2A}">
      <dgm:prSet/>
      <dgm:spPr/>
      <dgm:t>
        <a:bodyPr/>
        <a:lstStyle/>
        <a:p>
          <a:endParaRPr lang="es-MX"/>
        </a:p>
      </dgm:t>
    </dgm:pt>
    <dgm:pt modelId="{21EB6C0C-79F1-4C89-942E-812911F96CBC}" type="sibTrans" cxnId="{E2A599AA-9626-438A-92E4-CBD91F5EEB2A}">
      <dgm:prSet/>
      <dgm:spPr/>
      <dgm:t>
        <a:bodyPr/>
        <a:lstStyle/>
        <a:p>
          <a:endParaRPr lang="es-MX"/>
        </a:p>
      </dgm:t>
    </dgm:pt>
    <dgm:pt modelId="{4B0C4658-0247-41AB-83C5-099DDF68DB5F}">
      <dgm:prSet phldrT="[Texto]"/>
      <dgm:spPr/>
      <dgm:t>
        <a:bodyPr/>
        <a:lstStyle/>
        <a:p>
          <a:r>
            <a:rPr lang="es-MX" dirty="0" smtClean="0"/>
            <a:t>Documentar las actividades mediante un sistema de gestión </a:t>
          </a:r>
          <a:endParaRPr lang="es-MX" dirty="0"/>
        </a:p>
      </dgm:t>
    </dgm:pt>
    <dgm:pt modelId="{DB790865-8B05-4DB7-BBB4-4B2ADBAA0157}" type="parTrans" cxnId="{FF706ADD-41E5-460A-9944-2BC3414D9D0E}">
      <dgm:prSet/>
      <dgm:spPr/>
      <dgm:t>
        <a:bodyPr/>
        <a:lstStyle/>
        <a:p>
          <a:endParaRPr lang="es-MX"/>
        </a:p>
      </dgm:t>
    </dgm:pt>
    <dgm:pt modelId="{2E38023F-BE71-4993-BC3D-69BC556DBA9C}" type="sibTrans" cxnId="{FF706ADD-41E5-460A-9944-2BC3414D9D0E}">
      <dgm:prSet/>
      <dgm:spPr/>
      <dgm:t>
        <a:bodyPr/>
        <a:lstStyle/>
        <a:p>
          <a:endParaRPr lang="es-MX"/>
        </a:p>
      </dgm:t>
    </dgm:pt>
    <dgm:pt modelId="{7254EEAB-B783-4FE9-89E6-3BBC2873741A}" type="pres">
      <dgm:prSet presAssocID="{7C6AC9E4-0999-44EE-9C89-7E7964D627CF}" presName="CompostProcess" presStyleCnt="0">
        <dgm:presLayoutVars>
          <dgm:dir/>
          <dgm:resizeHandles val="exact"/>
        </dgm:presLayoutVars>
      </dgm:prSet>
      <dgm:spPr/>
    </dgm:pt>
    <dgm:pt modelId="{5FDE5DC5-7F64-47AD-8B55-9A303497B093}" type="pres">
      <dgm:prSet presAssocID="{7C6AC9E4-0999-44EE-9C89-7E7964D627CF}" presName="arrow" presStyleLbl="bgShp" presStyleIdx="0" presStyleCnt="1"/>
      <dgm:spPr/>
    </dgm:pt>
    <dgm:pt modelId="{F627B9F6-7EA0-4630-87CF-C77FE0C63E0E}" type="pres">
      <dgm:prSet presAssocID="{7C6AC9E4-0999-44EE-9C89-7E7964D627CF}" presName="linearProcess" presStyleCnt="0"/>
      <dgm:spPr/>
    </dgm:pt>
    <dgm:pt modelId="{358FDF8F-71B6-4250-B273-C737CB3191F0}" type="pres">
      <dgm:prSet presAssocID="{970E396D-54CC-40B8-99A6-19960D3AC85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0A4FC5C-1A1B-4063-B056-104D1B08D425}" type="pres">
      <dgm:prSet presAssocID="{4315DD10-1D2F-48C5-9319-289A33F23367}" presName="sibTrans" presStyleCnt="0"/>
      <dgm:spPr/>
    </dgm:pt>
    <dgm:pt modelId="{209F8DDD-6512-4D79-A094-F64B47A5BE8C}" type="pres">
      <dgm:prSet presAssocID="{43F20FD0-CB6F-4A7B-B47B-A4AA4689DDC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9298380-843D-49DA-B660-7073B311D7EF}" type="pres">
      <dgm:prSet presAssocID="{21EB6C0C-79F1-4C89-942E-812911F96CBC}" presName="sibTrans" presStyleCnt="0"/>
      <dgm:spPr/>
    </dgm:pt>
    <dgm:pt modelId="{A415CBF5-AA37-4171-8AD7-17DE514F669C}" type="pres">
      <dgm:prSet presAssocID="{4B0C4658-0247-41AB-83C5-099DDF68DB5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060F5DD-74F4-4916-95BF-20B9C0CFD9A6}" type="presOf" srcId="{970E396D-54CC-40B8-99A6-19960D3AC858}" destId="{358FDF8F-71B6-4250-B273-C737CB3191F0}" srcOrd="0" destOrd="0" presId="urn:microsoft.com/office/officeart/2005/8/layout/hProcess9"/>
    <dgm:cxn modelId="{4876A755-F2DF-4F3D-8622-F7ECEE75D14A}" type="presOf" srcId="{4B0C4658-0247-41AB-83C5-099DDF68DB5F}" destId="{A415CBF5-AA37-4171-8AD7-17DE514F669C}" srcOrd="0" destOrd="0" presId="urn:microsoft.com/office/officeart/2005/8/layout/hProcess9"/>
    <dgm:cxn modelId="{E2A599AA-9626-438A-92E4-CBD91F5EEB2A}" srcId="{7C6AC9E4-0999-44EE-9C89-7E7964D627CF}" destId="{43F20FD0-CB6F-4A7B-B47B-A4AA4689DDC1}" srcOrd="1" destOrd="0" parTransId="{1ECA24CB-F204-4F1D-8B28-DDC734DE3F55}" sibTransId="{21EB6C0C-79F1-4C89-942E-812911F96CBC}"/>
    <dgm:cxn modelId="{D33436DD-0140-431F-9605-38D911BBCA1F}" type="presOf" srcId="{7C6AC9E4-0999-44EE-9C89-7E7964D627CF}" destId="{7254EEAB-B783-4FE9-89E6-3BBC2873741A}" srcOrd="0" destOrd="0" presId="urn:microsoft.com/office/officeart/2005/8/layout/hProcess9"/>
    <dgm:cxn modelId="{FF706ADD-41E5-460A-9944-2BC3414D9D0E}" srcId="{7C6AC9E4-0999-44EE-9C89-7E7964D627CF}" destId="{4B0C4658-0247-41AB-83C5-099DDF68DB5F}" srcOrd="2" destOrd="0" parTransId="{DB790865-8B05-4DB7-BBB4-4B2ADBAA0157}" sibTransId="{2E38023F-BE71-4993-BC3D-69BC556DBA9C}"/>
    <dgm:cxn modelId="{93C63A89-350F-41E6-8D1A-F04A63F410B1}" type="presOf" srcId="{43F20FD0-CB6F-4A7B-B47B-A4AA4689DDC1}" destId="{209F8DDD-6512-4D79-A094-F64B47A5BE8C}" srcOrd="0" destOrd="0" presId="urn:microsoft.com/office/officeart/2005/8/layout/hProcess9"/>
    <dgm:cxn modelId="{CB34434B-ED4C-49B9-9299-E87A2831E828}" srcId="{7C6AC9E4-0999-44EE-9C89-7E7964D627CF}" destId="{970E396D-54CC-40B8-99A6-19960D3AC858}" srcOrd="0" destOrd="0" parTransId="{D0202E29-544E-44C0-962D-0B32367EAFAC}" sibTransId="{4315DD10-1D2F-48C5-9319-289A33F23367}"/>
    <dgm:cxn modelId="{2401F481-4779-4AAE-82B9-78875D573E9A}" type="presParOf" srcId="{7254EEAB-B783-4FE9-89E6-3BBC2873741A}" destId="{5FDE5DC5-7F64-47AD-8B55-9A303497B093}" srcOrd="0" destOrd="0" presId="urn:microsoft.com/office/officeart/2005/8/layout/hProcess9"/>
    <dgm:cxn modelId="{E60DCC04-FBBA-4E92-AC80-FFE8FCB5F8EB}" type="presParOf" srcId="{7254EEAB-B783-4FE9-89E6-3BBC2873741A}" destId="{F627B9F6-7EA0-4630-87CF-C77FE0C63E0E}" srcOrd="1" destOrd="0" presId="urn:microsoft.com/office/officeart/2005/8/layout/hProcess9"/>
    <dgm:cxn modelId="{ED7E424E-814C-49E7-9D9B-7152F8DA18E7}" type="presParOf" srcId="{F627B9F6-7EA0-4630-87CF-C77FE0C63E0E}" destId="{358FDF8F-71B6-4250-B273-C737CB3191F0}" srcOrd="0" destOrd="0" presId="urn:microsoft.com/office/officeart/2005/8/layout/hProcess9"/>
    <dgm:cxn modelId="{81EC21A2-708E-41EB-8235-D487A3E8C3D9}" type="presParOf" srcId="{F627B9F6-7EA0-4630-87CF-C77FE0C63E0E}" destId="{90A4FC5C-1A1B-4063-B056-104D1B08D425}" srcOrd="1" destOrd="0" presId="urn:microsoft.com/office/officeart/2005/8/layout/hProcess9"/>
    <dgm:cxn modelId="{1E9A57EF-F785-4607-ADB8-57DB6003122A}" type="presParOf" srcId="{F627B9F6-7EA0-4630-87CF-C77FE0C63E0E}" destId="{209F8DDD-6512-4D79-A094-F64B47A5BE8C}" srcOrd="2" destOrd="0" presId="urn:microsoft.com/office/officeart/2005/8/layout/hProcess9"/>
    <dgm:cxn modelId="{625AACA3-D5B8-4B94-B34E-81C70E3C38A9}" type="presParOf" srcId="{F627B9F6-7EA0-4630-87CF-C77FE0C63E0E}" destId="{99298380-843D-49DA-B660-7073B311D7EF}" srcOrd="3" destOrd="0" presId="urn:microsoft.com/office/officeart/2005/8/layout/hProcess9"/>
    <dgm:cxn modelId="{92DE7E31-C813-49CA-BCE3-1789846A3B34}" type="presParOf" srcId="{F627B9F6-7EA0-4630-87CF-C77FE0C63E0E}" destId="{A415CBF5-AA37-4171-8AD7-17DE514F669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56AAC3-BE4D-4E47-B66C-8C13847A3B4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D28EE06-7D3D-4970-B0F3-EA85B1809A25}">
      <dgm:prSet phldrT="[Texto]" custT="1"/>
      <dgm:spPr/>
      <dgm:t>
        <a:bodyPr/>
        <a:lstStyle/>
        <a:p>
          <a:r>
            <a:rPr lang="es-MX" sz="2000" b="1" dirty="0" smtClean="0">
              <a:solidFill>
                <a:schemeClr val="tx2">
                  <a:lumMod val="75000"/>
                  <a:lumOff val="25000"/>
                </a:schemeClr>
              </a:solidFill>
            </a:rPr>
            <a:t>Tener la Información correcta para la persona correcta en el momento oportuno </a:t>
          </a:r>
          <a:endParaRPr lang="es-MX" sz="2000" b="1" dirty="0">
            <a:solidFill>
              <a:schemeClr val="tx2">
                <a:lumMod val="75000"/>
                <a:lumOff val="25000"/>
              </a:schemeClr>
            </a:solidFill>
          </a:endParaRPr>
        </a:p>
      </dgm:t>
    </dgm:pt>
    <dgm:pt modelId="{9853298F-087B-4147-90B5-FF9512D8F3EC}" type="parTrans" cxnId="{2F993F4A-B7AC-4680-9FE4-03163364B892}">
      <dgm:prSet/>
      <dgm:spPr/>
      <dgm:t>
        <a:bodyPr/>
        <a:lstStyle/>
        <a:p>
          <a:endParaRPr lang="es-MX"/>
        </a:p>
      </dgm:t>
    </dgm:pt>
    <dgm:pt modelId="{3B063109-B17D-4890-B3F2-C6ED6D508118}" type="sibTrans" cxnId="{2F993F4A-B7AC-4680-9FE4-03163364B892}">
      <dgm:prSet/>
      <dgm:spPr/>
      <dgm:t>
        <a:bodyPr/>
        <a:lstStyle/>
        <a:p>
          <a:endParaRPr lang="es-MX"/>
        </a:p>
      </dgm:t>
    </dgm:pt>
    <dgm:pt modelId="{E069AB7C-F32A-4236-A28C-8C03F97E60CB}">
      <dgm:prSet phldrT="[Texto]" custT="1"/>
      <dgm:spPr/>
      <dgm:t>
        <a:bodyPr/>
        <a:lstStyle/>
        <a:p>
          <a:r>
            <a:rPr lang="es-MX" sz="2800" dirty="0" smtClean="0">
              <a:solidFill>
                <a:srgbClr val="008080"/>
              </a:solidFill>
            </a:rPr>
            <a:t>Integridad</a:t>
          </a:r>
          <a:r>
            <a:rPr lang="es-MX" sz="1500" dirty="0" smtClean="0">
              <a:solidFill>
                <a:srgbClr val="008080"/>
              </a:solidFill>
            </a:rPr>
            <a:t> </a:t>
          </a:r>
          <a:endParaRPr lang="es-MX" sz="1500" dirty="0">
            <a:solidFill>
              <a:srgbClr val="008080"/>
            </a:solidFill>
          </a:endParaRPr>
        </a:p>
      </dgm:t>
    </dgm:pt>
    <dgm:pt modelId="{85F4A905-3947-4B8F-A4AC-0BB324D4699E}" type="parTrans" cxnId="{7EC72FEC-4BA1-49E1-8599-BCDBA2085EC0}">
      <dgm:prSet/>
      <dgm:spPr/>
      <dgm:t>
        <a:bodyPr/>
        <a:lstStyle/>
        <a:p>
          <a:endParaRPr lang="es-MX"/>
        </a:p>
      </dgm:t>
    </dgm:pt>
    <dgm:pt modelId="{E9216080-0E62-4E96-874D-55FD6D4D624E}" type="sibTrans" cxnId="{7EC72FEC-4BA1-49E1-8599-BCDBA2085EC0}">
      <dgm:prSet/>
      <dgm:spPr/>
      <dgm:t>
        <a:bodyPr/>
        <a:lstStyle/>
        <a:p>
          <a:endParaRPr lang="es-MX"/>
        </a:p>
      </dgm:t>
    </dgm:pt>
    <dgm:pt modelId="{207436F6-416F-4C80-ACEC-87B991AE82BA}">
      <dgm:prSet phldrT="[Texto]" custT="1"/>
      <dgm:spPr/>
      <dgm:t>
        <a:bodyPr/>
        <a:lstStyle/>
        <a:p>
          <a:r>
            <a:rPr lang="es-MX" sz="2000" b="1" dirty="0" smtClean="0">
              <a:solidFill>
                <a:srgbClr val="008080"/>
              </a:solidFill>
            </a:rPr>
            <a:t>Disponibilidad</a:t>
          </a:r>
          <a:r>
            <a:rPr lang="es-MX" sz="1500" dirty="0" smtClean="0"/>
            <a:t> </a:t>
          </a:r>
          <a:endParaRPr lang="es-MX" sz="1500" dirty="0"/>
        </a:p>
      </dgm:t>
    </dgm:pt>
    <dgm:pt modelId="{6C8B5062-8B08-4A16-B1D0-86F0C7A4F098}" type="parTrans" cxnId="{17D6E241-ED0C-4564-806B-03C15272D47A}">
      <dgm:prSet/>
      <dgm:spPr/>
      <dgm:t>
        <a:bodyPr/>
        <a:lstStyle/>
        <a:p>
          <a:endParaRPr lang="es-MX"/>
        </a:p>
      </dgm:t>
    </dgm:pt>
    <dgm:pt modelId="{8504F938-8029-498D-8EE2-A03FAC0D88E5}" type="sibTrans" cxnId="{17D6E241-ED0C-4564-806B-03C15272D47A}">
      <dgm:prSet/>
      <dgm:spPr/>
      <dgm:t>
        <a:bodyPr/>
        <a:lstStyle/>
        <a:p>
          <a:endParaRPr lang="es-MX"/>
        </a:p>
      </dgm:t>
    </dgm:pt>
    <dgm:pt modelId="{49DC360D-4E67-4B97-8602-942793432609}">
      <dgm:prSet phldrT="[Texto]" custT="1"/>
      <dgm:spPr/>
      <dgm:t>
        <a:bodyPr/>
        <a:lstStyle/>
        <a:p>
          <a:r>
            <a:rPr lang="es-MX" sz="2000" b="1" dirty="0" smtClean="0">
              <a:solidFill>
                <a:srgbClr val="008080"/>
              </a:solidFill>
            </a:rPr>
            <a:t>Confidencialidad</a:t>
          </a:r>
          <a:endParaRPr lang="es-MX" sz="2000" b="1" dirty="0">
            <a:solidFill>
              <a:srgbClr val="008080"/>
            </a:solidFill>
          </a:endParaRPr>
        </a:p>
      </dgm:t>
    </dgm:pt>
    <dgm:pt modelId="{82939D40-EF84-41D7-BE08-EE693D640B39}" type="parTrans" cxnId="{1108092C-F4B3-4857-B514-3006703D3177}">
      <dgm:prSet/>
      <dgm:spPr/>
      <dgm:t>
        <a:bodyPr/>
        <a:lstStyle/>
        <a:p>
          <a:endParaRPr lang="es-MX"/>
        </a:p>
      </dgm:t>
    </dgm:pt>
    <dgm:pt modelId="{E0231499-FFEE-4CF9-9B09-79449299E671}" type="sibTrans" cxnId="{1108092C-F4B3-4857-B514-3006703D3177}">
      <dgm:prSet/>
      <dgm:spPr/>
      <dgm:t>
        <a:bodyPr/>
        <a:lstStyle/>
        <a:p>
          <a:endParaRPr lang="es-MX"/>
        </a:p>
      </dgm:t>
    </dgm:pt>
    <dgm:pt modelId="{FC013304-1449-4E5D-827F-E227F1A9C919}" type="pres">
      <dgm:prSet presAssocID="{CE56AAC3-BE4D-4E47-B66C-8C13847A3B4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1C757EED-DE08-4239-83C0-D4A793DAF0F3}" type="pres">
      <dgm:prSet presAssocID="{4D28EE06-7D3D-4970-B0F3-EA85B1809A25}" presName="hierRoot1" presStyleCnt="0"/>
      <dgm:spPr/>
    </dgm:pt>
    <dgm:pt modelId="{F7934067-2641-4B59-8CCD-3C8AB3DB52B9}" type="pres">
      <dgm:prSet presAssocID="{4D28EE06-7D3D-4970-B0F3-EA85B1809A25}" presName="composite" presStyleCnt="0"/>
      <dgm:spPr/>
    </dgm:pt>
    <dgm:pt modelId="{2B9BBFB5-2355-4429-92EE-4A1C1F003322}" type="pres">
      <dgm:prSet presAssocID="{4D28EE06-7D3D-4970-B0F3-EA85B1809A25}" presName="background" presStyleLbl="node0" presStyleIdx="0" presStyleCnt="1"/>
      <dgm:spPr/>
    </dgm:pt>
    <dgm:pt modelId="{BCAAE366-095F-48A6-9CC9-43957127C37B}" type="pres">
      <dgm:prSet presAssocID="{4D28EE06-7D3D-4970-B0F3-EA85B1809A25}" presName="text" presStyleLbl="fgAcc0" presStyleIdx="0" presStyleCnt="1" custScaleX="18709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C717B09-E228-49AA-86F5-ABB19F17B22F}" type="pres">
      <dgm:prSet presAssocID="{4D28EE06-7D3D-4970-B0F3-EA85B1809A25}" presName="hierChild2" presStyleCnt="0"/>
      <dgm:spPr/>
    </dgm:pt>
    <dgm:pt modelId="{6A1FC000-B739-4440-8F4D-56E71ABD279C}" type="pres">
      <dgm:prSet presAssocID="{85F4A905-3947-4B8F-A4AC-0BB324D4699E}" presName="Name10" presStyleLbl="parChTrans1D2" presStyleIdx="0" presStyleCnt="3"/>
      <dgm:spPr/>
      <dgm:t>
        <a:bodyPr/>
        <a:lstStyle/>
        <a:p>
          <a:endParaRPr lang="es-MX"/>
        </a:p>
      </dgm:t>
    </dgm:pt>
    <dgm:pt modelId="{3B1AF1DC-7061-4E46-98E8-1A56733B0C4B}" type="pres">
      <dgm:prSet presAssocID="{E069AB7C-F32A-4236-A28C-8C03F97E60CB}" presName="hierRoot2" presStyleCnt="0"/>
      <dgm:spPr/>
    </dgm:pt>
    <dgm:pt modelId="{BADD7327-17B9-45B0-A10C-F828A7AF7BE8}" type="pres">
      <dgm:prSet presAssocID="{E069AB7C-F32A-4236-A28C-8C03F97E60CB}" presName="composite2" presStyleCnt="0"/>
      <dgm:spPr/>
    </dgm:pt>
    <dgm:pt modelId="{472DBAB2-3886-4E8D-BDAC-8DA30B3EA81A}" type="pres">
      <dgm:prSet presAssocID="{E069AB7C-F32A-4236-A28C-8C03F97E60CB}" presName="background2" presStyleLbl="node2" presStyleIdx="0" presStyleCnt="3"/>
      <dgm:spPr/>
    </dgm:pt>
    <dgm:pt modelId="{ED5E53A7-E57B-4F06-ADD0-4621C2646C23}" type="pres">
      <dgm:prSet presAssocID="{E069AB7C-F32A-4236-A28C-8C03F97E60CB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273BF0D-2AA3-41BE-947F-23A749BB95F4}" type="pres">
      <dgm:prSet presAssocID="{E069AB7C-F32A-4236-A28C-8C03F97E60CB}" presName="hierChild3" presStyleCnt="0"/>
      <dgm:spPr/>
    </dgm:pt>
    <dgm:pt modelId="{5ED259A3-4766-4BE0-9CE4-9DD815FC9CAF}" type="pres">
      <dgm:prSet presAssocID="{82939D40-EF84-41D7-BE08-EE693D640B39}" presName="Name10" presStyleLbl="parChTrans1D2" presStyleIdx="1" presStyleCnt="3"/>
      <dgm:spPr/>
      <dgm:t>
        <a:bodyPr/>
        <a:lstStyle/>
        <a:p>
          <a:endParaRPr lang="es-MX"/>
        </a:p>
      </dgm:t>
    </dgm:pt>
    <dgm:pt modelId="{558C03F3-C587-4072-BC2E-A40283EC4C9A}" type="pres">
      <dgm:prSet presAssocID="{49DC360D-4E67-4B97-8602-942793432609}" presName="hierRoot2" presStyleCnt="0"/>
      <dgm:spPr/>
    </dgm:pt>
    <dgm:pt modelId="{30491782-9B86-44B3-AF6D-BE7782749C49}" type="pres">
      <dgm:prSet presAssocID="{49DC360D-4E67-4B97-8602-942793432609}" presName="composite2" presStyleCnt="0"/>
      <dgm:spPr/>
    </dgm:pt>
    <dgm:pt modelId="{0ABC32EB-5C6E-4FC4-9ED5-28D9C87FC65C}" type="pres">
      <dgm:prSet presAssocID="{49DC360D-4E67-4B97-8602-942793432609}" presName="background2" presStyleLbl="node2" presStyleIdx="1" presStyleCnt="3"/>
      <dgm:spPr/>
    </dgm:pt>
    <dgm:pt modelId="{2A769436-AE6B-47B1-9C51-1CAB7209C2CB}" type="pres">
      <dgm:prSet presAssocID="{49DC360D-4E67-4B97-8602-942793432609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CDCF197-8277-42DF-970F-CEF8E8288F74}" type="pres">
      <dgm:prSet presAssocID="{49DC360D-4E67-4B97-8602-942793432609}" presName="hierChild3" presStyleCnt="0"/>
      <dgm:spPr/>
    </dgm:pt>
    <dgm:pt modelId="{0A64CD1E-E533-46A1-9203-6305C926D63C}" type="pres">
      <dgm:prSet presAssocID="{6C8B5062-8B08-4A16-B1D0-86F0C7A4F098}" presName="Name10" presStyleLbl="parChTrans1D2" presStyleIdx="2" presStyleCnt="3"/>
      <dgm:spPr/>
      <dgm:t>
        <a:bodyPr/>
        <a:lstStyle/>
        <a:p>
          <a:endParaRPr lang="es-MX"/>
        </a:p>
      </dgm:t>
    </dgm:pt>
    <dgm:pt modelId="{E7ED07D2-9524-45A9-B112-84B42674DAC3}" type="pres">
      <dgm:prSet presAssocID="{207436F6-416F-4C80-ACEC-87B991AE82BA}" presName="hierRoot2" presStyleCnt="0"/>
      <dgm:spPr/>
    </dgm:pt>
    <dgm:pt modelId="{A81A0620-09BF-430E-B9C7-AF1DEE50D898}" type="pres">
      <dgm:prSet presAssocID="{207436F6-416F-4C80-ACEC-87B991AE82BA}" presName="composite2" presStyleCnt="0"/>
      <dgm:spPr/>
    </dgm:pt>
    <dgm:pt modelId="{BE807ADA-0661-455D-BD66-7A807149C443}" type="pres">
      <dgm:prSet presAssocID="{207436F6-416F-4C80-ACEC-87B991AE82BA}" presName="background2" presStyleLbl="node2" presStyleIdx="2" presStyleCnt="3"/>
      <dgm:spPr/>
    </dgm:pt>
    <dgm:pt modelId="{0030EA16-19C6-4895-AF6B-57D4461D51D0}" type="pres">
      <dgm:prSet presAssocID="{207436F6-416F-4C80-ACEC-87B991AE82BA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BAB7DC5-CF71-469C-9655-5E990B169495}" type="pres">
      <dgm:prSet presAssocID="{207436F6-416F-4C80-ACEC-87B991AE82BA}" presName="hierChild3" presStyleCnt="0"/>
      <dgm:spPr/>
    </dgm:pt>
  </dgm:ptLst>
  <dgm:cxnLst>
    <dgm:cxn modelId="{D16E83A6-129C-40E0-89CC-A9AE9EAC8E4B}" type="presOf" srcId="{6C8B5062-8B08-4A16-B1D0-86F0C7A4F098}" destId="{0A64CD1E-E533-46A1-9203-6305C926D63C}" srcOrd="0" destOrd="0" presId="urn:microsoft.com/office/officeart/2005/8/layout/hierarchy1"/>
    <dgm:cxn modelId="{ECC1A016-98B0-4C6F-A00F-66F317A9D79F}" type="presOf" srcId="{CE56AAC3-BE4D-4E47-B66C-8C13847A3B42}" destId="{FC013304-1449-4E5D-827F-E227F1A9C919}" srcOrd="0" destOrd="0" presId="urn:microsoft.com/office/officeart/2005/8/layout/hierarchy1"/>
    <dgm:cxn modelId="{1108092C-F4B3-4857-B514-3006703D3177}" srcId="{4D28EE06-7D3D-4970-B0F3-EA85B1809A25}" destId="{49DC360D-4E67-4B97-8602-942793432609}" srcOrd="1" destOrd="0" parTransId="{82939D40-EF84-41D7-BE08-EE693D640B39}" sibTransId="{E0231499-FFEE-4CF9-9B09-79449299E671}"/>
    <dgm:cxn modelId="{2F993F4A-B7AC-4680-9FE4-03163364B892}" srcId="{CE56AAC3-BE4D-4E47-B66C-8C13847A3B42}" destId="{4D28EE06-7D3D-4970-B0F3-EA85B1809A25}" srcOrd="0" destOrd="0" parTransId="{9853298F-087B-4147-90B5-FF9512D8F3EC}" sibTransId="{3B063109-B17D-4890-B3F2-C6ED6D508118}"/>
    <dgm:cxn modelId="{7EC72FEC-4BA1-49E1-8599-BCDBA2085EC0}" srcId="{4D28EE06-7D3D-4970-B0F3-EA85B1809A25}" destId="{E069AB7C-F32A-4236-A28C-8C03F97E60CB}" srcOrd="0" destOrd="0" parTransId="{85F4A905-3947-4B8F-A4AC-0BB324D4699E}" sibTransId="{E9216080-0E62-4E96-874D-55FD6D4D624E}"/>
    <dgm:cxn modelId="{AFAC3B9F-D41A-4E57-A6FF-E94FEBD4439B}" type="presOf" srcId="{207436F6-416F-4C80-ACEC-87B991AE82BA}" destId="{0030EA16-19C6-4895-AF6B-57D4461D51D0}" srcOrd="0" destOrd="0" presId="urn:microsoft.com/office/officeart/2005/8/layout/hierarchy1"/>
    <dgm:cxn modelId="{82114B19-6BC3-4E5A-93FE-7FB15B238D2E}" type="presOf" srcId="{49DC360D-4E67-4B97-8602-942793432609}" destId="{2A769436-AE6B-47B1-9C51-1CAB7209C2CB}" srcOrd="0" destOrd="0" presId="urn:microsoft.com/office/officeart/2005/8/layout/hierarchy1"/>
    <dgm:cxn modelId="{077555A9-EB9F-41E4-BC0A-ED87F36E7ECE}" type="presOf" srcId="{85F4A905-3947-4B8F-A4AC-0BB324D4699E}" destId="{6A1FC000-B739-4440-8F4D-56E71ABD279C}" srcOrd="0" destOrd="0" presId="urn:microsoft.com/office/officeart/2005/8/layout/hierarchy1"/>
    <dgm:cxn modelId="{5F958168-E319-41AE-8361-188B7D974A7E}" type="presOf" srcId="{4D28EE06-7D3D-4970-B0F3-EA85B1809A25}" destId="{BCAAE366-095F-48A6-9CC9-43957127C37B}" srcOrd="0" destOrd="0" presId="urn:microsoft.com/office/officeart/2005/8/layout/hierarchy1"/>
    <dgm:cxn modelId="{17D6E241-ED0C-4564-806B-03C15272D47A}" srcId="{4D28EE06-7D3D-4970-B0F3-EA85B1809A25}" destId="{207436F6-416F-4C80-ACEC-87B991AE82BA}" srcOrd="2" destOrd="0" parTransId="{6C8B5062-8B08-4A16-B1D0-86F0C7A4F098}" sibTransId="{8504F938-8029-498D-8EE2-A03FAC0D88E5}"/>
    <dgm:cxn modelId="{84743153-EF15-4DCC-8E88-2436F6CD106C}" type="presOf" srcId="{82939D40-EF84-41D7-BE08-EE693D640B39}" destId="{5ED259A3-4766-4BE0-9CE4-9DD815FC9CAF}" srcOrd="0" destOrd="0" presId="urn:microsoft.com/office/officeart/2005/8/layout/hierarchy1"/>
    <dgm:cxn modelId="{D1EAA346-57E0-4F4C-8201-D57DAD70175C}" type="presOf" srcId="{E069AB7C-F32A-4236-A28C-8C03F97E60CB}" destId="{ED5E53A7-E57B-4F06-ADD0-4621C2646C23}" srcOrd="0" destOrd="0" presId="urn:microsoft.com/office/officeart/2005/8/layout/hierarchy1"/>
    <dgm:cxn modelId="{08BE8D1C-98E1-43ED-AF47-4C542EB99DF8}" type="presParOf" srcId="{FC013304-1449-4E5D-827F-E227F1A9C919}" destId="{1C757EED-DE08-4239-83C0-D4A793DAF0F3}" srcOrd="0" destOrd="0" presId="urn:microsoft.com/office/officeart/2005/8/layout/hierarchy1"/>
    <dgm:cxn modelId="{7C3765A3-6012-4E4D-8F9D-D7062565A1DF}" type="presParOf" srcId="{1C757EED-DE08-4239-83C0-D4A793DAF0F3}" destId="{F7934067-2641-4B59-8CCD-3C8AB3DB52B9}" srcOrd="0" destOrd="0" presId="urn:microsoft.com/office/officeart/2005/8/layout/hierarchy1"/>
    <dgm:cxn modelId="{6D4B434C-2367-41CE-A865-4DDF8EC83943}" type="presParOf" srcId="{F7934067-2641-4B59-8CCD-3C8AB3DB52B9}" destId="{2B9BBFB5-2355-4429-92EE-4A1C1F003322}" srcOrd="0" destOrd="0" presId="urn:microsoft.com/office/officeart/2005/8/layout/hierarchy1"/>
    <dgm:cxn modelId="{11CC2684-61FA-4157-9C62-43FDED58C334}" type="presParOf" srcId="{F7934067-2641-4B59-8CCD-3C8AB3DB52B9}" destId="{BCAAE366-095F-48A6-9CC9-43957127C37B}" srcOrd="1" destOrd="0" presId="urn:microsoft.com/office/officeart/2005/8/layout/hierarchy1"/>
    <dgm:cxn modelId="{D6D2F725-D4B5-455E-8A7A-63B01A72EB6B}" type="presParOf" srcId="{1C757EED-DE08-4239-83C0-D4A793DAF0F3}" destId="{AC717B09-E228-49AA-86F5-ABB19F17B22F}" srcOrd="1" destOrd="0" presId="urn:microsoft.com/office/officeart/2005/8/layout/hierarchy1"/>
    <dgm:cxn modelId="{47EB9CCF-C82C-4BBE-943F-34096B90DC23}" type="presParOf" srcId="{AC717B09-E228-49AA-86F5-ABB19F17B22F}" destId="{6A1FC000-B739-4440-8F4D-56E71ABD279C}" srcOrd="0" destOrd="0" presId="urn:microsoft.com/office/officeart/2005/8/layout/hierarchy1"/>
    <dgm:cxn modelId="{78FE7E0D-E15B-4BCF-8285-8CC96342984A}" type="presParOf" srcId="{AC717B09-E228-49AA-86F5-ABB19F17B22F}" destId="{3B1AF1DC-7061-4E46-98E8-1A56733B0C4B}" srcOrd="1" destOrd="0" presId="urn:microsoft.com/office/officeart/2005/8/layout/hierarchy1"/>
    <dgm:cxn modelId="{D3E60C6D-C54B-4DBF-A6E6-F1CB4E1A4AD2}" type="presParOf" srcId="{3B1AF1DC-7061-4E46-98E8-1A56733B0C4B}" destId="{BADD7327-17B9-45B0-A10C-F828A7AF7BE8}" srcOrd="0" destOrd="0" presId="urn:microsoft.com/office/officeart/2005/8/layout/hierarchy1"/>
    <dgm:cxn modelId="{BD576934-3FAA-483B-8DF5-5190A8BA6D4C}" type="presParOf" srcId="{BADD7327-17B9-45B0-A10C-F828A7AF7BE8}" destId="{472DBAB2-3886-4E8D-BDAC-8DA30B3EA81A}" srcOrd="0" destOrd="0" presId="urn:microsoft.com/office/officeart/2005/8/layout/hierarchy1"/>
    <dgm:cxn modelId="{E2D81B0F-5972-47B9-AC7C-C2508D67B424}" type="presParOf" srcId="{BADD7327-17B9-45B0-A10C-F828A7AF7BE8}" destId="{ED5E53A7-E57B-4F06-ADD0-4621C2646C23}" srcOrd="1" destOrd="0" presId="urn:microsoft.com/office/officeart/2005/8/layout/hierarchy1"/>
    <dgm:cxn modelId="{0E7F7EBA-DEBB-40FF-8357-2A9599BFD030}" type="presParOf" srcId="{3B1AF1DC-7061-4E46-98E8-1A56733B0C4B}" destId="{D273BF0D-2AA3-41BE-947F-23A749BB95F4}" srcOrd="1" destOrd="0" presId="urn:microsoft.com/office/officeart/2005/8/layout/hierarchy1"/>
    <dgm:cxn modelId="{68C6391C-91BE-483E-B537-EA1DCB596434}" type="presParOf" srcId="{AC717B09-E228-49AA-86F5-ABB19F17B22F}" destId="{5ED259A3-4766-4BE0-9CE4-9DD815FC9CAF}" srcOrd="2" destOrd="0" presId="urn:microsoft.com/office/officeart/2005/8/layout/hierarchy1"/>
    <dgm:cxn modelId="{1889D126-BC75-49A5-8C6F-D1182910D739}" type="presParOf" srcId="{AC717B09-E228-49AA-86F5-ABB19F17B22F}" destId="{558C03F3-C587-4072-BC2E-A40283EC4C9A}" srcOrd="3" destOrd="0" presId="urn:microsoft.com/office/officeart/2005/8/layout/hierarchy1"/>
    <dgm:cxn modelId="{2FF6068A-4278-4026-A641-37AB64964C67}" type="presParOf" srcId="{558C03F3-C587-4072-BC2E-A40283EC4C9A}" destId="{30491782-9B86-44B3-AF6D-BE7782749C49}" srcOrd="0" destOrd="0" presId="urn:microsoft.com/office/officeart/2005/8/layout/hierarchy1"/>
    <dgm:cxn modelId="{FD415BB2-F68C-4576-8909-45BF9FF61827}" type="presParOf" srcId="{30491782-9B86-44B3-AF6D-BE7782749C49}" destId="{0ABC32EB-5C6E-4FC4-9ED5-28D9C87FC65C}" srcOrd="0" destOrd="0" presId="urn:microsoft.com/office/officeart/2005/8/layout/hierarchy1"/>
    <dgm:cxn modelId="{F52AC428-CB92-446B-A83E-E150445DD01E}" type="presParOf" srcId="{30491782-9B86-44B3-AF6D-BE7782749C49}" destId="{2A769436-AE6B-47B1-9C51-1CAB7209C2CB}" srcOrd="1" destOrd="0" presId="urn:microsoft.com/office/officeart/2005/8/layout/hierarchy1"/>
    <dgm:cxn modelId="{15C5BA32-477D-4C45-A326-E1F9F5F78766}" type="presParOf" srcId="{558C03F3-C587-4072-BC2E-A40283EC4C9A}" destId="{3CDCF197-8277-42DF-970F-CEF8E8288F74}" srcOrd="1" destOrd="0" presId="urn:microsoft.com/office/officeart/2005/8/layout/hierarchy1"/>
    <dgm:cxn modelId="{CC6922B3-1A33-4446-BA57-973B63F26008}" type="presParOf" srcId="{AC717B09-E228-49AA-86F5-ABB19F17B22F}" destId="{0A64CD1E-E533-46A1-9203-6305C926D63C}" srcOrd="4" destOrd="0" presId="urn:microsoft.com/office/officeart/2005/8/layout/hierarchy1"/>
    <dgm:cxn modelId="{99712D3E-1BF3-47F3-A845-EB71227BCEEF}" type="presParOf" srcId="{AC717B09-E228-49AA-86F5-ABB19F17B22F}" destId="{E7ED07D2-9524-45A9-B112-84B42674DAC3}" srcOrd="5" destOrd="0" presId="urn:microsoft.com/office/officeart/2005/8/layout/hierarchy1"/>
    <dgm:cxn modelId="{530A2737-8889-44B8-96F2-E6731F2ABA8C}" type="presParOf" srcId="{E7ED07D2-9524-45A9-B112-84B42674DAC3}" destId="{A81A0620-09BF-430E-B9C7-AF1DEE50D898}" srcOrd="0" destOrd="0" presId="urn:microsoft.com/office/officeart/2005/8/layout/hierarchy1"/>
    <dgm:cxn modelId="{A0C02D39-D633-4EAE-8B30-A1511F2F1330}" type="presParOf" srcId="{A81A0620-09BF-430E-B9C7-AF1DEE50D898}" destId="{BE807ADA-0661-455D-BD66-7A807149C443}" srcOrd="0" destOrd="0" presId="urn:microsoft.com/office/officeart/2005/8/layout/hierarchy1"/>
    <dgm:cxn modelId="{D4BC5F97-1FFC-4E67-AF8E-8CD963BAA2EF}" type="presParOf" srcId="{A81A0620-09BF-430E-B9C7-AF1DEE50D898}" destId="{0030EA16-19C6-4895-AF6B-57D4461D51D0}" srcOrd="1" destOrd="0" presId="urn:microsoft.com/office/officeart/2005/8/layout/hierarchy1"/>
    <dgm:cxn modelId="{F2C47AE0-942B-4402-8EB3-7353A64CFD21}" type="presParOf" srcId="{E7ED07D2-9524-45A9-B112-84B42674DAC3}" destId="{8BAB7DC5-CF71-469C-9655-5E990B16949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C2651A9-9BD6-4740-93AF-0A5F1A4D36F2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C0755840-C52D-4417-B3EA-2A6F20F2257B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MX" dirty="0" smtClean="0"/>
            <a:t>Planeación y diagnóstico</a:t>
          </a:r>
          <a:endParaRPr lang="es-MX" dirty="0"/>
        </a:p>
      </dgm:t>
    </dgm:pt>
    <dgm:pt modelId="{28767B76-4F9F-466B-9CF7-C66CCCFDD264}" type="parTrans" cxnId="{E7A47F79-51A4-44E2-9F9A-4B58B145F8BD}">
      <dgm:prSet/>
      <dgm:spPr/>
      <dgm:t>
        <a:bodyPr/>
        <a:lstStyle/>
        <a:p>
          <a:endParaRPr lang="es-MX"/>
        </a:p>
      </dgm:t>
    </dgm:pt>
    <dgm:pt modelId="{FB0F48C4-BEE5-4179-976A-E01A275BB852}" type="sibTrans" cxnId="{E7A47F79-51A4-44E2-9F9A-4B58B145F8BD}">
      <dgm:prSet/>
      <dgm:spPr/>
      <dgm:t>
        <a:bodyPr/>
        <a:lstStyle/>
        <a:p>
          <a:endParaRPr lang="es-MX"/>
        </a:p>
      </dgm:t>
    </dgm:pt>
    <dgm:pt modelId="{3F4297F3-440B-466F-9ED7-C1746F1C04A6}">
      <dgm:prSet phldrT="[Texto]"/>
      <dgm:spPr>
        <a:solidFill>
          <a:srgbClr val="A7E1E1"/>
        </a:solidFill>
      </dgm:spPr>
      <dgm:t>
        <a:bodyPr/>
        <a:lstStyle/>
        <a:p>
          <a:r>
            <a:rPr lang="es-MX" dirty="0" smtClean="0"/>
            <a:t>Desarrollo </a:t>
          </a:r>
          <a:endParaRPr lang="es-MX" dirty="0"/>
        </a:p>
      </dgm:t>
    </dgm:pt>
    <dgm:pt modelId="{551A0B09-6029-4097-839D-C2EF2E6F2567}" type="parTrans" cxnId="{381308D2-57D2-4D53-BC00-CD116B9AC58E}">
      <dgm:prSet/>
      <dgm:spPr/>
      <dgm:t>
        <a:bodyPr/>
        <a:lstStyle/>
        <a:p>
          <a:endParaRPr lang="es-MX"/>
        </a:p>
      </dgm:t>
    </dgm:pt>
    <dgm:pt modelId="{756B8523-F397-4402-8335-863D36B1CAFC}" type="sibTrans" cxnId="{381308D2-57D2-4D53-BC00-CD116B9AC58E}">
      <dgm:prSet/>
      <dgm:spPr/>
      <dgm:t>
        <a:bodyPr/>
        <a:lstStyle/>
        <a:p>
          <a:endParaRPr lang="es-MX"/>
        </a:p>
      </dgm:t>
    </dgm:pt>
    <dgm:pt modelId="{704A084A-F516-48A7-A5CA-7F5FC67BCD42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/>
            <a:t>Implementación </a:t>
          </a:r>
          <a:endParaRPr lang="es-MX" dirty="0"/>
        </a:p>
      </dgm:t>
    </dgm:pt>
    <dgm:pt modelId="{F75433C7-832A-461A-9874-5B405365567E}" type="parTrans" cxnId="{933435C2-8486-4368-AE71-18D86BF44F7A}">
      <dgm:prSet/>
      <dgm:spPr/>
      <dgm:t>
        <a:bodyPr/>
        <a:lstStyle/>
        <a:p>
          <a:endParaRPr lang="es-MX"/>
        </a:p>
      </dgm:t>
    </dgm:pt>
    <dgm:pt modelId="{ADB59286-BB6C-4BAE-88D9-35801D9AF52B}" type="sibTrans" cxnId="{933435C2-8486-4368-AE71-18D86BF44F7A}">
      <dgm:prSet/>
      <dgm:spPr/>
      <dgm:t>
        <a:bodyPr/>
        <a:lstStyle/>
        <a:p>
          <a:endParaRPr lang="es-MX"/>
        </a:p>
      </dgm:t>
    </dgm:pt>
    <dgm:pt modelId="{97C257C0-2ACD-4C0B-9A74-2FD7B66399D8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MX" sz="3100" dirty="0" smtClean="0"/>
            <a:t>Control</a:t>
          </a:r>
          <a:endParaRPr lang="es-MX" sz="3100" dirty="0"/>
        </a:p>
      </dgm:t>
    </dgm:pt>
    <dgm:pt modelId="{6541868F-5974-46D2-BD23-320E23D99B9D}" type="parTrans" cxnId="{78FE6827-335F-443B-941A-EE29B63AC960}">
      <dgm:prSet/>
      <dgm:spPr/>
      <dgm:t>
        <a:bodyPr/>
        <a:lstStyle/>
        <a:p>
          <a:endParaRPr lang="es-MX"/>
        </a:p>
      </dgm:t>
    </dgm:pt>
    <dgm:pt modelId="{32EE4E4E-1EA5-4E7F-8C3C-1562C8A3E4D8}" type="sibTrans" cxnId="{78FE6827-335F-443B-941A-EE29B63AC960}">
      <dgm:prSet/>
      <dgm:spPr/>
      <dgm:t>
        <a:bodyPr/>
        <a:lstStyle/>
        <a:p>
          <a:endParaRPr lang="es-MX"/>
        </a:p>
      </dgm:t>
    </dgm:pt>
    <dgm:pt modelId="{DB27AE00-1880-405E-B3E0-44321DAB6CDA}" type="pres">
      <dgm:prSet presAssocID="{6C2651A9-9BD6-4740-93AF-0A5F1A4D36F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2E1F818-DC45-4CE6-98D8-5A27F3E85DE9}" type="pres">
      <dgm:prSet presAssocID="{6C2651A9-9BD6-4740-93AF-0A5F1A4D36F2}" presName="cycle" presStyleCnt="0"/>
      <dgm:spPr/>
    </dgm:pt>
    <dgm:pt modelId="{EDFEEF2A-39F2-4F03-AE79-F37E52C36BDF}" type="pres">
      <dgm:prSet presAssocID="{C0755840-C52D-4417-B3EA-2A6F20F2257B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DE92EF7-6659-4FD3-AF2A-F26E82B3A867}" type="pres">
      <dgm:prSet presAssocID="{FB0F48C4-BEE5-4179-976A-E01A275BB852}" presName="sibTransFirstNode" presStyleLbl="bgShp" presStyleIdx="0" presStyleCnt="1"/>
      <dgm:spPr/>
      <dgm:t>
        <a:bodyPr/>
        <a:lstStyle/>
        <a:p>
          <a:endParaRPr lang="es-MX"/>
        </a:p>
      </dgm:t>
    </dgm:pt>
    <dgm:pt modelId="{AB65443B-1A24-4C0B-A792-E8E136C82AC8}" type="pres">
      <dgm:prSet presAssocID="{3F4297F3-440B-466F-9ED7-C1746F1C04A6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5FB2135-1001-4325-8390-1B8638AC1595}" type="pres">
      <dgm:prSet presAssocID="{704A084A-F516-48A7-A5CA-7F5FC67BCD42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D1E3297-4238-416C-9377-EF4A2F6522E8}" type="pres">
      <dgm:prSet presAssocID="{97C257C0-2ACD-4C0B-9A74-2FD7B66399D8}" presName="nodeFollowingNodes" presStyleLbl="node1" presStyleIdx="3" presStyleCnt="4" custRadScaleRad="99786" custRadScaleInc="228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10AE044-8455-463F-A025-DB0ADFE86986}" type="presOf" srcId="{C0755840-C52D-4417-B3EA-2A6F20F2257B}" destId="{EDFEEF2A-39F2-4F03-AE79-F37E52C36BDF}" srcOrd="0" destOrd="0" presId="urn:microsoft.com/office/officeart/2005/8/layout/cycle3"/>
    <dgm:cxn modelId="{78FE6827-335F-443B-941A-EE29B63AC960}" srcId="{6C2651A9-9BD6-4740-93AF-0A5F1A4D36F2}" destId="{97C257C0-2ACD-4C0B-9A74-2FD7B66399D8}" srcOrd="3" destOrd="0" parTransId="{6541868F-5974-46D2-BD23-320E23D99B9D}" sibTransId="{32EE4E4E-1EA5-4E7F-8C3C-1562C8A3E4D8}"/>
    <dgm:cxn modelId="{9E26B1B8-34AE-46B3-ABC4-ECF2F9E1448A}" type="presOf" srcId="{6C2651A9-9BD6-4740-93AF-0A5F1A4D36F2}" destId="{DB27AE00-1880-405E-B3E0-44321DAB6CDA}" srcOrd="0" destOrd="0" presId="urn:microsoft.com/office/officeart/2005/8/layout/cycle3"/>
    <dgm:cxn modelId="{B630AC9B-CC45-4315-B8E9-207288BE009E}" type="presOf" srcId="{97C257C0-2ACD-4C0B-9A74-2FD7B66399D8}" destId="{6D1E3297-4238-416C-9377-EF4A2F6522E8}" srcOrd="0" destOrd="0" presId="urn:microsoft.com/office/officeart/2005/8/layout/cycle3"/>
    <dgm:cxn modelId="{6A9C1944-348B-475C-9569-52051DCE4F97}" type="presOf" srcId="{FB0F48C4-BEE5-4179-976A-E01A275BB852}" destId="{5DE92EF7-6659-4FD3-AF2A-F26E82B3A867}" srcOrd="0" destOrd="0" presId="urn:microsoft.com/office/officeart/2005/8/layout/cycle3"/>
    <dgm:cxn modelId="{59AE28CF-35BD-4660-96FA-E253A84BF698}" type="presOf" srcId="{704A084A-F516-48A7-A5CA-7F5FC67BCD42}" destId="{45FB2135-1001-4325-8390-1B8638AC1595}" srcOrd="0" destOrd="0" presId="urn:microsoft.com/office/officeart/2005/8/layout/cycle3"/>
    <dgm:cxn modelId="{30CA7A66-F019-4898-8137-A64F195C68B4}" type="presOf" srcId="{3F4297F3-440B-466F-9ED7-C1746F1C04A6}" destId="{AB65443B-1A24-4C0B-A792-E8E136C82AC8}" srcOrd="0" destOrd="0" presId="urn:microsoft.com/office/officeart/2005/8/layout/cycle3"/>
    <dgm:cxn modelId="{933435C2-8486-4368-AE71-18D86BF44F7A}" srcId="{6C2651A9-9BD6-4740-93AF-0A5F1A4D36F2}" destId="{704A084A-F516-48A7-A5CA-7F5FC67BCD42}" srcOrd="2" destOrd="0" parTransId="{F75433C7-832A-461A-9874-5B405365567E}" sibTransId="{ADB59286-BB6C-4BAE-88D9-35801D9AF52B}"/>
    <dgm:cxn modelId="{381308D2-57D2-4D53-BC00-CD116B9AC58E}" srcId="{6C2651A9-9BD6-4740-93AF-0A5F1A4D36F2}" destId="{3F4297F3-440B-466F-9ED7-C1746F1C04A6}" srcOrd="1" destOrd="0" parTransId="{551A0B09-6029-4097-839D-C2EF2E6F2567}" sibTransId="{756B8523-F397-4402-8335-863D36B1CAFC}"/>
    <dgm:cxn modelId="{E7A47F79-51A4-44E2-9F9A-4B58B145F8BD}" srcId="{6C2651A9-9BD6-4740-93AF-0A5F1A4D36F2}" destId="{C0755840-C52D-4417-B3EA-2A6F20F2257B}" srcOrd="0" destOrd="0" parTransId="{28767B76-4F9F-466B-9CF7-C66CCCFDD264}" sibTransId="{FB0F48C4-BEE5-4179-976A-E01A275BB852}"/>
    <dgm:cxn modelId="{BE4BB9B6-45AA-46FC-82A9-BA09B7D88D80}" type="presParOf" srcId="{DB27AE00-1880-405E-B3E0-44321DAB6CDA}" destId="{C2E1F818-DC45-4CE6-98D8-5A27F3E85DE9}" srcOrd="0" destOrd="0" presId="urn:microsoft.com/office/officeart/2005/8/layout/cycle3"/>
    <dgm:cxn modelId="{F810A9CD-9D75-42D4-A1E7-1473D9EE95C1}" type="presParOf" srcId="{C2E1F818-DC45-4CE6-98D8-5A27F3E85DE9}" destId="{EDFEEF2A-39F2-4F03-AE79-F37E52C36BDF}" srcOrd="0" destOrd="0" presId="urn:microsoft.com/office/officeart/2005/8/layout/cycle3"/>
    <dgm:cxn modelId="{39435067-990F-4736-A5F6-311B3AB64A1A}" type="presParOf" srcId="{C2E1F818-DC45-4CE6-98D8-5A27F3E85DE9}" destId="{5DE92EF7-6659-4FD3-AF2A-F26E82B3A867}" srcOrd="1" destOrd="0" presId="urn:microsoft.com/office/officeart/2005/8/layout/cycle3"/>
    <dgm:cxn modelId="{7C279086-D526-4132-9D81-3AE7EFA2F440}" type="presParOf" srcId="{C2E1F818-DC45-4CE6-98D8-5A27F3E85DE9}" destId="{AB65443B-1A24-4C0B-A792-E8E136C82AC8}" srcOrd="2" destOrd="0" presId="urn:microsoft.com/office/officeart/2005/8/layout/cycle3"/>
    <dgm:cxn modelId="{3EE26D06-CDE2-4F89-933F-7458158F372D}" type="presParOf" srcId="{C2E1F818-DC45-4CE6-98D8-5A27F3E85DE9}" destId="{45FB2135-1001-4325-8390-1B8638AC1595}" srcOrd="3" destOrd="0" presId="urn:microsoft.com/office/officeart/2005/8/layout/cycle3"/>
    <dgm:cxn modelId="{647779D8-B8A5-47E9-AD8D-4DE6B2AF4C6D}" type="presParOf" srcId="{C2E1F818-DC45-4CE6-98D8-5A27F3E85DE9}" destId="{6D1E3297-4238-416C-9377-EF4A2F6522E8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404BA37-CCB4-4EE7-9DD8-9906BC170E80}" type="doc">
      <dgm:prSet loTypeId="urn:microsoft.com/office/officeart/2005/8/layout/cycle3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AE798462-D62C-4C52-B995-291D142FF6A2}">
      <dgm:prSet phldrT="[Texto]"/>
      <dgm:spPr/>
      <dgm:t>
        <a:bodyPr/>
        <a:lstStyle/>
        <a:p>
          <a:r>
            <a:rPr lang="es-MX" dirty="0" smtClean="0"/>
            <a:t>Obtención</a:t>
          </a:r>
          <a:endParaRPr lang="es-MX" dirty="0"/>
        </a:p>
      </dgm:t>
    </dgm:pt>
    <dgm:pt modelId="{7BA84498-3C64-46AD-B4FA-91B6A8559203}" type="parTrans" cxnId="{B8F1A71D-86C0-4C2F-B510-92E140EBF356}">
      <dgm:prSet/>
      <dgm:spPr/>
      <dgm:t>
        <a:bodyPr/>
        <a:lstStyle/>
        <a:p>
          <a:endParaRPr lang="es-MX"/>
        </a:p>
      </dgm:t>
    </dgm:pt>
    <dgm:pt modelId="{427CC3BF-CC43-4E59-8998-490D35643819}" type="sibTrans" cxnId="{B8F1A71D-86C0-4C2F-B510-92E140EBF356}">
      <dgm:prSet/>
      <dgm:spPr/>
      <dgm:t>
        <a:bodyPr/>
        <a:lstStyle/>
        <a:p>
          <a:endParaRPr lang="es-MX"/>
        </a:p>
      </dgm:t>
    </dgm:pt>
    <dgm:pt modelId="{7E59D483-6F9F-4DF4-995C-FBAE1E1F509A}">
      <dgm:prSet phldrT="[Texto]"/>
      <dgm:spPr/>
      <dgm:t>
        <a:bodyPr/>
        <a:lstStyle/>
        <a:p>
          <a:r>
            <a:rPr lang="es-MX" dirty="0" smtClean="0"/>
            <a:t>Almacenamiento</a:t>
          </a:r>
          <a:endParaRPr lang="es-MX" dirty="0"/>
        </a:p>
      </dgm:t>
    </dgm:pt>
    <dgm:pt modelId="{A8C58992-5664-4A2A-9E33-7BFF43CFDE43}" type="parTrans" cxnId="{D25CFAD6-1734-4056-96A9-7852ECF4257B}">
      <dgm:prSet/>
      <dgm:spPr/>
      <dgm:t>
        <a:bodyPr/>
        <a:lstStyle/>
        <a:p>
          <a:endParaRPr lang="es-MX"/>
        </a:p>
      </dgm:t>
    </dgm:pt>
    <dgm:pt modelId="{9B709369-97D4-469F-9F8C-97EA4FE2F5CE}" type="sibTrans" cxnId="{D25CFAD6-1734-4056-96A9-7852ECF4257B}">
      <dgm:prSet/>
      <dgm:spPr/>
      <dgm:t>
        <a:bodyPr/>
        <a:lstStyle/>
        <a:p>
          <a:endParaRPr lang="es-MX"/>
        </a:p>
      </dgm:t>
    </dgm:pt>
    <dgm:pt modelId="{DF754DCF-9532-4332-899C-84B8DFB799C0}">
      <dgm:prSet phldrT="[Texto]"/>
      <dgm:spPr/>
      <dgm:t>
        <a:bodyPr/>
        <a:lstStyle/>
        <a:p>
          <a:r>
            <a:rPr lang="es-MX" dirty="0" smtClean="0"/>
            <a:t>Uso</a:t>
          </a:r>
          <a:endParaRPr lang="es-MX" dirty="0"/>
        </a:p>
      </dgm:t>
    </dgm:pt>
    <dgm:pt modelId="{AE3B565D-11F1-4889-AB39-26BC16BF214B}" type="parTrans" cxnId="{FE982DB6-9089-40B7-B353-5A15A5D21A8B}">
      <dgm:prSet/>
      <dgm:spPr/>
      <dgm:t>
        <a:bodyPr/>
        <a:lstStyle/>
        <a:p>
          <a:endParaRPr lang="es-MX"/>
        </a:p>
      </dgm:t>
    </dgm:pt>
    <dgm:pt modelId="{8E6CBEFE-3E29-47E5-838C-45B1F5CBC8EA}" type="sibTrans" cxnId="{FE982DB6-9089-40B7-B353-5A15A5D21A8B}">
      <dgm:prSet/>
      <dgm:spPr/>
      <dgm:t>
        <a:bodyPr/>
        <a:lstStyle/>
        <a:p>
          <a:endParaRPr lang="es-MX"/>
        </a:p>
      </dgm:t>
    </dgm:pt>
    <dgm:pt modelId="{DC2394AC-FA13-485E-8761-33F6EFF49FE9}">
      <dgm:prSet phldrT="[Texto]"/>
      <dgm:spPr/>
      <dgm:t>
        <a:bodyPr/>
        <a:lstStyle/>
        <a:p>
          <a:r>
            <a:rPr lang="es-MX" dirty="0" smtClean="0"/>
            <a:t>Divulgación / Transferencias</a:t>
          </a:r>
          <a:endParaRPr lang="es-MX" dirty="0"/>
        </a:p>
      </dgm:t>
    </dgm:pt>
    <dgm:pt modelId="{4A615BF0-3B6E-40C3-987A-96ED92C0C11A}" type="parTrans" cxnId="{19D1BD45-CC26-41EB-8C97-3C07D6EF53DB}">
      <dgm:prSet/>
      <dgm:spPr/>
      <dgm:t>
        <a:bodyPr/>
        <a:lstStyle/>
        <a:p>
          <a:endParaRPr lang="es-MX"/>
        </a:p>
      </dgm:t>
    </dgm:pt>
    <dgm:pt modelId="{907FC5EE-B6D5-46CF-9A5B-70DB702E5D5A}" type="sibTrans" cxnId="{19D1BD45-CC26-41EB-8C97-3C07D6EF53DB}">
      <dgm:prSet/>
      <dgm:spPr/>
      <dgm:t>
        <a:bodyPr/>
        <a:lstStyle/>
        <a:p>
          <a:endParaRPr lang="es-MX"/>
        </a:p>
      </dgm:t>
    </dgm:pt>
    <dgm:pt modelId="{7F3D1121-5FF7-4925-850E-9515EB7F3D4D}">
      <dgm:prSet phldrT="[Texto]"/>
      <dgm:spPr/>
      <dgm:t>
        <a:bodyPr/>
        <a:lstStyle/>
        <a:p>
          <a:r>
            <a:rPr lang="es-MX" dirty="0" smtClean="0"/>
            <a:t>Bloqueo</a:t>
          </a:r>
          <a:endParaRPr lang="es-MX" dirty="0"/>
        </a:p>
      </dgm:t>
    </dgm:pt>
    <dgm:pt modelId="{83642C9D-3832-4DEE-9572-F0C0ABAA3450}" type="parTrans" cxnId="{3070D13B-E4E7-428A-9F5A-6B9E65CD2A53}">
      <dgm:prSet/>
      <dgm:spPr/>
      <dgm:t>
        <a:bodyPr/>
        <a:lstStyle/>
        <a:p>
          <a:endParaRPr lang="es-MX"/>
        </a:p>
      </dgm:t>
    </dgm:pt>
    <dgm:pt modelId="{5357698F-8D49-491B-BF49-D6D80E14C93C}" type="sibTrans" cxnId="{3070D13B-E4E7-428A-9F5A-6B9E65CD2A53}">
      <dgm:prSet/>
      <dgm:spPr/>
      <dgm:t>
        <a:bodyPr/>
        <a:lstStyle/>
        <a:p>
          <a:endParaRPr lang="es-MX"/>
        </a:p>
      </dgm:t>
    </dgm:pt>
    <dgm:pt modelId="{6D92C736-1A41-4F64-AD5E-C2BA1F76A49D}">
      <dgm:prSet phldrT="[Texto]"/>
      <dgm:spPr/>
      <dgm:t>
        <a:bodyPr/>
        <a:lstStyle/>
        <a:p>
          <a:r>
            <a:rPr lang="es-MX" dirty="0" smtClean="0"/>
            <a:t>Supresión / Destrucción</a:t>
          </a:r>
          <a:endParaRPr lang="es-MX" dirty="0"/>
        </a:p>
      </dgm:t>
    </dgm:pt>
    <dgm:pt modelId="{98426B03-5D24-468E-861D-F6BAEE50BDA6}" type="parTrans" cxnId="{9E764BED-5E85-4042-91EE-7EF9A1103F38}">
      <dgm:prSet/>
      <dgm:spPr/>
      <dgm:t>
        <a:bodyPr/>
        <a:lstStyle/>
        <a:p>
          <a:endParaRPr lang="es-MX"/>
        </a:p>
      </dgm:t>
    </dgm:pt>
    <dgm:pt modelId="{E8384FC3-6352-4024-88E8-E6CC38337C56}" type="sibTrans" cxnId="{9E764BED-5E85-4042-91EE-7EF9A1103F38}">
      <dgm:prSet/>
      <dgm:spPr/>
      <dgm:t>
        <a:bodyPr/>
        <a:lstStyle/>
        <a:p>
          <a:endParaRPr lang="es-MX"/>
        </a:p>
      </dgm:t>
    </dgm:pt>
    <dgm:pt modelId="{64151D91-6884-4435-A9D4-E30468125E8D}" type="pres">
      <dgm:prSet presAssocID="{D404BA37-CCB4-4EE7-9DD8-9906BC170E8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D9E80C0-07E2-489C-9E0C-4B9EDE6A503C}" type="pres">
      <dgm:prSet presAssocID="{D404BA37-CCB4-4EE7-9DD8-9906BC170E80}" presName="cycle" presStyleCnt="0"/>
      <dgm:spPr/>
    </dgm:pt>
    <dgm:pt modelId="{26F50949-43AD-4323-BFC6-98DF70A27C1B}" type="pres">
      <dgm:prSet presAssocID="{AE798462-D62C-4C52-B995-291D142FF6A2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5789717-3BE5-4DC6-B95A-7618513B533B}" type="pres">
      <dgm:prSet presAssocID="{427CC3BF-CC43-4E59-8998-490D35643819}" presName="sibTransFirstNode" presStyleLbl="bgShp" presStyleIdx="0" presStyleCnt="1"/>
      <dgm:spPr/>
      <dgm:t>
        <a:bodyPr/>
        <a:lstStyle/>
        <a:p>
          <a:endParaRPr lang="es-MX"/>
        </a:p>
      </dgm:t>
    </dgm:pt>
    <dgm:pt modelId="{1BE86198-199B-41FB-A8A1-EE1032C83E05}" type="pres">
      <dgm:prSet presAssocID="{7E59D483-6F9F-4DF4-995C-FBAE1E1F509A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7D5607D-0A5A-46D1-8867-33C7734F453C}" type="pres">
      <dgm:prSet presAssocID="{DF754DCF-9532-4332-899C-84B8DFB799C0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72EE40D-1D16-4882-863B-65FAC12C0408}" type="pres">
      <dgm:prSet presAssocID="{DC2394AC-FA13-485E-8761-33F6EFF49FE9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83E3284-017D-4965-B40E-96A5F93DD336}" type="pres">
      <dgm:prSet presAssocID="{7F3D1121-5FF7-4925-850E-9515EB7F3D4D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2B9A8E3-470C-4B9D-853B-282BAAB051A0}" type="pres">
      <dgm:prSet presAssocID="{6D92C736-1A41-4F64-AD5E-C2BA1F76A49D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E982DB6-9089-40B7-B353-5A15A5D21A8B}" srcId="{D404BA37-CCB4-4EE7-9DD8-9906BC170E80}" destId="{DF754DCF-9532-4332-899C-84B8DFB799C0}" srcOrd="2" destOrd="0" parTransId="{AE3B565D-11F1-4889-AB39-26BC16BF214B}" sibTransId="{8E6CBEFE-3E29-47E5-838C-45B1F5CBC8EA}"/>
    <dgm:cxn modelId="{B3167DB0-E2E7-4585-9863-DF5ACBF945A2}" type="presOf" srcId="{DF754DCF-9532-4332-899C-84B8DFB799C0}" destId="{67D5607D-0A5A-46D1-8867-33C7734F453C}" srcOrd="0" destOrd="0" presId="urn:microsoft.com/office/officeart/2005/8/layout/cycle3"/>
    <dgm:cxn modelId="{B8F1A71D-86C0-4C2F-B510-92E140EBF356}" srcId="{D404BA37-CCB4-4EE7-9DD8-9906BC170E80}" destId="{AE798462-D62C-4C52-B995-291D142FF6A2}" srcOrd="0" destOrd="0" parTransId="{7BA84498-3C64-46AD-B4FA-91B6A8559203}" sibTransId="{427CC3BF-CC43-4E59-8998-490D35643819}"/>
    <dgm:cxn modelId="{3070D13B-E4E7-428A-9F5A-6B9E65CD2A53}" srcId="{D404BA37-CCB4-4EE7-9DD8-9906BC170E80}" destId="{7F3D1121-5FF7-4925-850E-9515EB7F3D4D}" srcOrd="4" destOrd="0" parTransId="{83642C9D-3832-4DEE-9572-F0C0ABAA3450}" sibTransId="{5357698F-8D49-491B-BF49-D6D80E14C93C}"/>
    <dgm:cxn modelId="{BADB60FD-E7DC-4AFE-85BF-522E62CC7A65}" type="presOf" srcId="{D404BA37-CCB4-4EE7-9DD8-9906BC170E80}" destId="{64151D91-6884-4435-A9D4-E30468125E8D}" srcOrd="0" destOrd="0" presId="urn:microsoft.com/office/officeart/2005/8/layout/cycle3"/>
    <dgm:cxn modelId="{BFB88A83-DFBD-4ACA-810B-BD6A5B06EAF6}" type="presOf" srcId="{7F3D1121-5FF7-4925-850E-9515EB7F3D4D}" destId="{D83E3284-017D-4965-B40E-96A5F93DD336}" srcOrd="0" destOrd="0" presId="urn:microsoft.com/office/officeart/2005/8/layout/cycle3"/>
    <dgm:cxn modelId="{1451DBCC-D0FC-46E5-994A-F33D0B4FAA0B}" type="presOf" srcId="{7E59D483-6F9F-4DF4-995C-FBAE1E1F509A}" destId="{1BE86198-199B-41FB-A8A1-EE1032C83E05}" srcOrd="0" destOrd="0" presId="urn:microsoft.com/office/officeart/2005/8/layout/cycle3"/>
    <dgm:cxn modelId="{154AB6AE-E26B-4F15-9FCA-68F3FCDF9C12}" type="presOf" srcId="{427CC3BF-CC43-4E59-8998-490D35643819}" destId="{F5789717-3BE5-4DC6-B95A-7618513B533B}" srcOrd="0" destOrd="0" presId="urn:microsoft.com/office/officeart/2005/8/layout/cycle3"/>
    <dgm:cxn modelId="{19D1BD45-CC26-41EB-8C97-3C07D6EF53DB}" srcId="{D404BA37-CCB4-4EE7-9DD8-9906BC170E80}" destId="{DC2394AC-FA13-485E-8761-33F6EFF49FE9}" srcOrd="3" destOrd="0" parTransId="{4A615BF0-3B6E-40C3-987A-96ED92C0C11A}" sibTransId="{907FC5EE-B6D5-46CF-9A5B-70DB702E5D5A}"/>
    <dgm:cxn modelId="{9E764BED-5E85-4042-91EE-7EF9A1103F38}" srcId="{D404BA37-CCB4-4EE7-9DD8-9906BC170E80}" destId="{6D92C736-1A41-4F64-AD5E-C2BA1F76A49D}" srcOrd="5" destOrd="0" parTransId="{98426B03-5D24-468E-861D-F6BAEE50BDA6}" sibTransId="{E8384FC3-6352-4024-88E8-E6CC38337C56}"/>
    <dgm:cxn modelId="{D25CFAD6-1734-4056-96A9-7852ECF4257B}" srcId="{D404BA37-CCB4-4EE7-9DD8-9906BC170E80}" destId="{7E59D483-6F9F-4DF4-995C-FBAE1E1F509A}" srcOrd="1" destOrd="0" parTransId="{A8C58992-5664-4A2A-9E33-7BFF43CFDE43}" sibTransId="{9B709369-97D4-469F-9F8C-97EA4FE2F5CE}"/>
    <dgm:cxn modelId="{7263592B-C623-450B-838E-2F93C29CDF44}" type="presOf" srcId="{DC2394AC-FA13-485E-8761-33F6EFF49FE9}" destId="{F72EE40D-1D16-4882-863B-65FAC12C0408}" srcOrd="0" destOrd="0" presId="urn:microsoft.com/office/officeart/2005/8/layout/cycle3"/>
    <dgm:cxn modelId="{986D493E-3AF7-437D-932E-7678FD968111}" type="presOf" srcId="{AE798462-D62C-4C52-B995-291D142FF6A2}" destId="{26F50949-43AD-4323-BFC6-98DF70A27C1B}" srcOrd="0" destOrd="0" presId="urn:microsoft.com/office/officeart/2005/8/layout/cycle3"/>
    <dgm:cxn modelId="{EABEC1A4-5DFB-45B8-B59A-AEC75A955872}" type="presOf" srcId="{6D92C736-1A41-4F64-AD5E-C2BA1F76A49D}" destId="{F2B9A8E3-470C-4B9D-853B-282BAAB051A0}" srcOrd="0" destOrd="0" presId="urn:microsoft.com/office/officeart/2005/8/layout/cycle3"/>
    <dgm:cxn modelId="{2640E46B-6816-452A-84E1-B1FD2134BA82}" type="presParOf" srcId="{64151D91-6884-4435-A9D4-E30468125E8D}" destId="{AD9E80C0-07E2-489C-9E0C-4B9EDE6A503C}" srcOrd="0" destOrd="0" presId="urn:microsoft.com/office/officeart/2005/8/layout/cycle3"/>
    <dgm:cxn modelId="{FFA6AC3B-2103-4E69-B2FB-588E66753779}" type="presParOf" srcId="{AD9E80C0-07E2-489C-9E0C-4B9EDE6A503C}" destId="{26F50949-43AD-4323-BFC6-98DF70A27C1B}" srcOrd="0" destOrd="0" presId="urn:microsoft.com/office/officeart/2005/8/layout/cycle3"/>
    <dgm:cxn modelId="{55DBBD28-28E4-4498-93AA-3B17DB29B0F0}" type="presParOf" srcId="{AD9E80C0-07E2-489C-9E0C-4B9EDE6A503C}" destId="{F5789717-3BE5-4DC6-B95A-7618513B533B}" srcOrd="1" destOrd="0" presId="urn:microsoft.com/office/officeart/2005/8/layout/cycle3"/>
    <dgm:cxn modelId="{0C71A262-E7FC-4762-B080-63B1D37E1A21}" type="presParOf" srcId="{AD9E80C0-07E2-489C-9E0C-4B9EDE6A503C}" destId="{1BE86198-199B-41FB-A8A1-EE1032C83E05}" srcOrd="2" destOrd="0" presId="urn:microsoft.com/office/officeart/2005/8/layout/cycle3"/>
    <dgm:cxn modelId="{6C3877F4-EB0B-422C-B214-014C6E3F8EFD}" type="presParOf" srcId="{AD9E80C0-07E2-489C-9E0C-4B9EDE6A503C}" destId="{67D5607D-0A5A-46D1-8867-33C7734F453C}" srcOrd="3" destOrd="0" presId="urn:microsoft.com/office/officeart/2005/8/layout/cycle3"/>
    <dgm:cxn modelId="{D5B88A8F-EAE6-4E00-A2D8-9E916127E566}" type="presParOf" srcId="{AD9E80C0-07E2-489C-9E0C-4B9EDE6A503C}" destId="{F72EE40D-1D16-4882-863B-65FAC12C0408}" srcOrd="4" destOrd="0" presId="urn:microsoft.com/office/officeart/2005/8/layout/cycle3"/>
    <dgm:cxn modelId="{86618DA2-769C-41AB-8B2A-0F9C4B132E89}" type="presParOf" srcId="{AD9E80C0-07E2-489C-9E0C-4B9EDE6A503C}" destId="{D83E3284-017D-4965-B40E-96A5F93DD336}" srcOrd="5" destOrd="0" presId="urn:microsoft.com/office/officeart/2005/8/layout/cycle3"/>
    <dgm:cxn modelId="{7E4D23D8-C87D-4B97-BA83-A187C7C2BBEB}" type="presParOf" srcId="{AD9E80C0-07E2-489C-9E0C-4B9EDE6A503C}" destId="{F2B9A8E3-470C-4B9D-853B-282BAAB051A0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69528-C63C-4A20-9676-6B5202C75590}" type="datetimeFigureOut">
              <a:rPr lang="es-MX" smtClean="0"/>
              <a:pPr/>
              <a:t>30/11/2018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0424C-F9FD-40A1-86BA-1C1F0B55572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5093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FF3B3-990B-43DC-9961-761BCB7F52E8}" type="datetimeFigureOut">
              <a:rPr lang="es-ES" smtClean="0"/>
              <a:pPr/>
              <a:t>30/11/2018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FAC84-9149-48A3-A692-C3251E86E2B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467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FAC84-9149-48A3-A692-C3251E86E2B2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8206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FAC84-9149-48A3-A692-C3251E86E2B2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1308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FAC84-9149-48A3-A692-C3251E86E2B2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075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FAC84-9149-48A3-A692-C3251E86E2B2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6342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FAC84-9149-48A3-A692-C3251E86E2B2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473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FAC84-9149-48A3-A692-C3251E86E2B2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5894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0D58E45-4859-4109-8A1B-38C441111C2E}" type="datetimeFigureOut">
              <a:rPr lang="es-MX" smtClean="0"/>
              <a:pPr/>
              <a:t>30/11/2018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0879AA1-DE5E-4B59-B6A9-FB96C61AACC5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71784" y="3146668"/>
            <a:ext cx="6858001" cy="5646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755576" y="1481328"/>
            <a:ext cx="8229600" cy="4525963"/>
          </a:xfrm>
          <a:prstGeom prst="rect">
            <a:avLst/>
          </a:prstGeom>
        </p:spPr>
        <p:txBody>
          <a:bodyPr/>
          <a:lstStyle>
            <a:lvl1pPr marL="109728" indent="0" algn="just">
              <a:buNone/>
              <a:defRPr kumimoji="0" lang="es-ES" sz="2700" kern="1200" dirty="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393192" indent="0">
              <a:buNone/>
              <a:defRPr kumimoji="0" lang="es-ES" sz="2700" kern="1200" dirty="0" smtClean="0">
                <a:solidFill>
                  <a:srgbClr val="AE9F66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>
              <a:defRPr kumimoji="0" lang="es-ES" sz="2700" kern="1200" dirty="0" smtClean="0">
                <a:solidFill>
                  <a:srgbClr val="AE9F66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  <a:extLst/>
          </a:lstStyle>
          <a:p>
            <a:pPr lvl="0" eaLnBrk="1" latinLnBrk="0" hangingPunct="1"/>
            <a:r>
              <a:rPr lang="es-ES" dirty="0" smtClean="0"/>
              <a:t>Subtítulo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D58E45-4859-4109-8A1B-38C441111C2E}" type="datetimeFigureOut">
              <a:rPr lang="es-MX" smtClean="0"/>
              <a:pPr/>
              <a:t>30/11/2018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879AA1-DE5E-4B59-B6A9-FB96C61AACC5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5" y="5877272"/>
            <a:ext cx="396239" cy="787018"/>
          </a:xfrm>
          <a:prstGeom prst="rect">
            <a:avLst/>
          </a:prstGeom>
        </p:spPr>
      </p:pic>
      <p:sp>
        <p:nvSpPr>
          <p:cNvPr id="9" name="16 Subtítulo"/>
          <p:cNvSpPr>
            <a:spLocks noGrp="1"/>
          </p:cNvSpPr>
          <p:nvPr>
            <p:ph type="subTitle" idx="13" hasCustomPrompt="1"/>
          </p:nvPr>
        </p:nvSpPr>
        <p:spPr>
          <a:xfrm>
            <a:off x="755576" y="141064"/>
            <a:ext cx="8229600" cy="1199704"/>
          </a:xfrm>
          <a:prstGeom prst="rect">
            <a:avLst/>
          </a:prstGeom>
        </p:spPr>
        <p:txBody>
          <a:bodyPr lIns="45720" rIns="45720"/>
          <a:lstStyle>
            <a:lvl1pPr marL="0" marR="64008" indent="0" algn="l">
              <a:buNone/>
              <a:defRPr kumimoji="0" lang="en-US" sz="3500" b="1" kern="1200" dirty="0">
                <a:solidFill>
                  <a:srgbClr val="594228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dirty="0" smtClean="0"/>
              <a:t>Título del tema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4910" y="5530"/>
            <a:ext cx="7886700" cy="9210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E8B1B7-8B54-4B28-90D2-57B222E4E4EE}" type="datetime1">
              <a:rPr lang="es-MX" smtClean="0"/>
              <a:t>30/11/2018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E2F99C-B5C2-45EA-BEAF-E898FDD661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8512441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BD87FFC-D189-4340-8645-F0304649CA51}" type="datetime1">
              <a:rPr lang="es-MX" smtClean="0"/>
              <a:t>30/11/2018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E2F99C-B5C2-45EA-BEAF-E898FDD661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5939155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0D58E45-4859-4109-8A1B-38C441111C2E}" type="datetimeFigureOut">
              <a:rPr lang="es-MX" smtClean="0"/>
              <a:pPr/>
              <a:t>30/11/2018</a:t>
            </a:fld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0879AA1-DE5E-4B59-B6A9-FB96C61AACC5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46429" y="2721313"/>
            <a:ext cx="6007293" cy="5646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832" y="404664"/>
            <a:ext cx="1146336" cy="2276872"/>
          </a:xfrm>
          <a:prstGeom prst="rect">
            <a:avLst/>
          </a:prstGeom>
        </p:spPr>
      </p:pic>
      <p:sp>
        <p:nvSpPr>
          <p:cNvPr id="5" name="16 Subtítulo"/>
          <p:cNvSpPr txBox="1">
            <a:spLocks/>
          </p:cNvSpPr>
          <p:nvPr/>
        </p:nvSpPr>
        <p:spPr>
          <a:xfrm>
            <a:off x="978401" y="3501008"/>
            <a:ext cx="7772400" cy="2198196"/>
          </a:xfrm>
          <a:prstGeom prst="rect">
            <a:avLst/>
          </a:prstGeom>
        </p:spPr>
        <p:txBody>
          <a:bodyPr vert="horz" lIns="45720" rIns="45720">
            <a:no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64008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s-ES" sz="4000" b="1" kern="1200" dirty="0" smtClean="0">
                <a:solidFill>
                  <a:srgbClr val="594228"/>
                </a:solidFill>
                <a:latin typeface="Arial Narrow" panose="020B0606020202030204" pitchFamily="34" charset="0"/>
                <a:ea typeface="+mn-ea"/>
                <a:cs typeface="+mn-cs"/>
              </a:rPr>
              <a:t>Taller de Sistema de Gestión y Documento de Seguridad  </a:t>
            </a:r>
            <a:endParaRPr kumimoji="0" lang="en-US" sz="4000" b="1" kern="1200" dirty="0" smtClean="0">
              <a:solidFill>
                <a:srgbClr val="594228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17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611560" y="1844824"/>
            <a:ext cx="4968552" cy="4525963"/>
          </a:xfrm>
        </p:spPr>
        <p:txBody>
          <a:bodyPr/>
          <a:lstStyle/>
          <a:p>
            <a:pPr marL="566928" indent="-457200">
              <a:buFont typeface="Arial" panose="020B0604020202020204" pitchFamily="34" charset="0"/>
              <a:buChar char="•"/>
            </a:pPr>
            <a:r>
              <a:rPr lang="es-MX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La protección de datos personales es un derecho humano</a:t>
            </a:r>
          </a:p>
          <a:p>
            <a:pPr marL="566928" indent="-457200">
              <a:buFont typeface="Arial" panose="020B0604020202020204" pitchFamily="34" charset="0"/>
              <a:buChar char="•"/>
            </a:pPr>
            <a:r>
              <a:rPr lang="es-MX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Ayuda a mitigar los efectos de una vulneración a la seguridad</a:t>
            </a:r>
          </a:p>
          <a:p>
            <a:pPr marL="566928" indent="-457200">
              <a:buFont typeface="Arial" panose="020B0604020202020204" pitchFamily="34" charset="0"/>
              <a:buChar char="•"/>
            </a:pPr>
            <a:r>
              <a:rPr lang="es-MX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Evita daños a la reputación del sujeto obligado</a:t>
            </a:r>
          </a:p>
          <a:p>
            <a:pPr marL="566928" indent="-457200">
              <a:buFont typeface="Arial" panose="020B0604020202020204" pitchFamily="34" charset="0"/>
              <a:buChar char="•"/>
            </a:pPr>
            <a:r>
              <a:rPr lang="es-MX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Evitar sanciones a servidores públicos</a:t>
            </a:r>
            <a:r>
              <a:rPr lang="es-MX" sz="2800" dirty="0" smtClean="0"/>
              <a:t>  </a:t>
            </a:r>
            <a:endParaRPr lang="es-MX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s-MX" dirty="0" smtClean="0"/>
              <a:t>¿ Por que nos debe interesar la seguridad de los datos personales?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759462"/>
            <a:ext cx="3261048" cy="256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1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17967"/>
            <a:ext cx="1800200" cy="1617901"/>
          </a:xfrm>
        </p:spPr>
      </p:pic>
      <p:sp>
        <p:nvSpPr>
          <p:cNvPr id="3" name="Subtítulo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s-MX" dirty="0" smtClean="0"/>
              <a:t>Ley 316 de Protección de Datos Personales 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21" y="4644637"/>
            <a:ext cx="2438851" cy="139956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334" y="4274937"/>
            <a:ext cx="2768987" cy="192628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823" y="873670"/>
            <a:ext cx="2169561" cy="170649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99592" y="2664143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Tratamiento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5704464" y="6038856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Sistema de Tratamiento 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4998615" y="2609364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Medidas de Seguridad </a:t>
            </a:r>
            <a:endParaRPr lang="es-MX" dirty="0"/>
          </a:p>
        </p:txBody>
      </p:sp>
      <p:sp>
        <p:nvSpPr>
          <p:cNvPr id="11" name="Flecha abajo 10"/>
          <p:cNvSpPr/>
          <p:nvPr/>
        </p:nvSpPr>
        <p:spPr>
          <a:xfrm>
            <a:off x="1763688" y="3348967"/>
            <a:ext cx="792088" cy="123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Flecha abajo 11"/>
          <p:cNvSpPr/>
          <p:nvPr/>
        </p:nvSpPr>
        <p:spPr>
          <a:xfrm rot="16200000">
            <a:off x="4231226" y="4688945"/>
            <a:ext cx="792088" cy="123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Flecha abajo 12"/>
          <p:cNvSpPr/>
          <p:nvPr/>
        </p:nvSpPr>
        <p:spPr>
          <a:xfrm>
            <a:off x="6568559" y="3039037"/>
            <a:ext cx="792088" cy="123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751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8675901"/>
              </p:ext>
            </p:extLst>
          </p:nvPr>
        </p:nvGraphicFramePr>
        <p:xfrm>
          <a:off x="755650" y="908720"/>
          <a:ext cx="8229600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ubtítulo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algn="ctr"/>
            <a:r>
              <a:rPr lang="es-MX" dirty="0" smtClean="0"/>
              <a:t>3 Pilares de Seguridad de la Información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823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755576" y="980728"/>
            <a:ext cx="8229600" cy="5184576"/>
          </a:xfrm>
        </p:spPr>
        <p:txBody>
          <a:bodyPr/>
          <a:lstStyle/>
          <a:p>
            <a:endParaRPr lang="es-MX" b="1" dirty="0" smtClean="0"/>
          </a:p>
          <a:p>
            <a:r>
              <a:rPr lang="es-MX" b="1" dirty="0" smtClean="0"/>
              <a:t>Definición 1: </a:t>
            </a:r>
            <a:r>
              <a:rPr lang="es-MX" b="1" dirty="0" smtClean="0">
                <a:solidFill>
                  <a:srgbClr val="008080"/>
                </a:solidFill>
              </a:rPr>
              <a:t>Conjunto de actividades encaminadas de manera manual o sistematizada que, dependerá del presupuesto y el personal con que se cuente dentro del S.O, para implementar las medidas de seguridad de los datos personales. </a:t>
            </a:r>
          </a:p>
          <a:p>
            <a:endParaRPr lang="es-MX" b="1" dirty="0" smtClean="0">
              <a:solidFill>
                <a:srgbClr val="008080"/>
              </a:solidFill>
            </a:endParaRPr>
          </a:p>
          <a:p>
            <a:r>
              <a:rPr lang="es-MX" b="1" dirty="0" smtClean="0">
                <a:solidFill>
                  <a:schemeClr val="bg2">
                    <a:lumMod val="25000"/>
                  </a:schemeClr>
                </a:solidFill>
              </a:rPr>
              <a:t>Definición 2: </a:t>
            </a:r>
            <a:r>
              <a:rPr lang="es-MX" b="1" dirty="0" smtClean="0">
                <a:solidFill>
                  <a:srgbClr val="008080"/>
                </a:solidFill>
              </a:rPr>
              <a:t>Las acciones relacionadas con las medidas de seguridad para el tratamiento de los datos personales deberán estar documentadas y contenidas en un sistema de gestión </a:t>
            </a:r>
            <a:endParaRPr lang="es-MX" b="1" dirty="0">
              <a:solidFill>
                <a:srgbClr val="00808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algn="ctr"/>
            <a:r>
              <a:rPr lang="es-MX" dirty="0" smtClean="0"/>
              <a:t>Sistema de Gestión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5205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611854"/>
              </p:ext>
            </p:extLst>
          </p:nvPr>
        </p:nvGraphicFramePr>
        <p:xfrm>
          <a:off x="755650" y="980728"/>
          <a:ext cx="82296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ubtítulo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algn="ctr"/>
            <a:r>
              <a:rPr lang="es-MX" dirty="0" smtClean="0"/>
              <a:t>Etapas del Sistema de Gestión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0493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algn="ctr"/>
            <a:r>
              <a:rPr lang="es-MX" sz="3400" dirty="0" smtClean="0"/>
              <a:t>Calendario de Plan de Trabajo para la Ejecución de las Etapas del Sistema de Gestión </a:t>
            </a:r>
            <a:endParaRPr lang="es-MX" sz="3400" dirty="0"/>
          </a:p>
        </p:txBody>
      </p:sp>
      <p:pic>
        <p:nvPicPr>
          <p:cNvPr id="1026" name="Picture 2" descr="Resultado de imagen para calendario de un sistema de ges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171" y="1556792"/>
            <a:ext cx="6966409" cy="411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5666856" y="6237312"/>
            <a:ext cx="3310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Nota: La imagen es solo ilustrativa </a:t>
            </a:r>
            <a:endParaRPr lang="es-MX" sz="1400" b="1" dirty="0"/>
          </a:p>
        </p:txBody>
      </p:sp>
    </p:spTree>
    <p:extLst>
      <p:ext uri="{BB962C8B-B14F-4D97-AF65-F5344CB8AC3E}">
        <p14:creationId xmlns:p14="http://schemas.microsoft.com/office/powerpoint/2010/main" val="16249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3744416"/>
          </a:xfrm>
        </p:spPr>
        <p:txBody>
          <a:bodyPr/>
          <a:lstStyle/>
          <a:p>
            <a:r>
              <a:rPr lang="es-MX" dirty="0" smtClean="0"/>
              <a:t>1.Definir el alcance y los objetivos del Sistema de Gestión.</a:t>
            </a:r>
          </a:p>
          <a:p>
            <a:pPr defTabSz="447675"/>
            <a:r>
              <a:rPr lang="es-MX" dirty="0" smtClean="0"/>
              <a:t>2.Elaboración del documento descriptivo (metodología), para      	conocimiento e interacción con las áreas.</a:t>
            </a:r>
          </a:p>
          <a:p>
            <a:pPr defTabSz="542925"/>
            <a:r>
              <a:rPr lang="es-MX" dirty="0" smtClean="0"/>
              <a:t>3.Elaboración de diagnóstico del tratamiento de los datos 	personales para su aplicación en las áreas.</a:t>
            </a:r>
          </a:p>
          <a:p>
            <a:pPr defTabSz="447675"/>
            <a:r>
              <a:rPr lang="es-MX" dirty="0" smtClean="0"/>
              <a:t>4.Reunión con los titulares de las áreas para la presentación 	de calendario de actividades a ejecutar.</a:t>
            </a:r>
          </a:p>
          <a:p>
            <a:r>
              <a:rPr lang="es-MX" dirty="0" smtClean="0"/>
              <a:t>5. Visita a las áreas para la aplicación del diagnóstico. </a:t>
            </a:r>
          </a:p>
          <a:p>
            <a:pPr marL="566928" indent="-457200">
              <a:buFont typeface="Wingdings" panose="05000000000000000000" pitchFamily="2" charset="2"/>
              <a:buChar char="v"/>
            </a:pPr>
            <a:endParaRPr lang="es-MX" dirty="0" smtClean="0"/>
          </a:p>
          <a:p>
            <a:pPr marL="566928" indent="-457200">
              <a:buFont typeface="Wingdings" panose="05000000000000000000" pitchFamily="2" charset="2"/>
              <a:buChar char="v"/>
            </a:pP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3"/>
          </p:nvPr>
        </p:nvSpPr>
        <p:spPr>
          <a:xfrm>
            <a:off x="755576" y="141064"/>
            <a:ext cx="8229600" cy="767656"/>
          </a:xfrm>
        </p:spPr>
        <p:txBody>
          <a:bodyPr/>
          <a:lstStyle/>
          <a:p>
            <a:pPr algn="ctr"/>
            <a:r>
              <a:rPr lang="es-MX" dirty="0" smtClean="0"/>
              <a:t>Planeación y diagnóstico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5536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755576" y="908720"/>
            <a:ext cx="8229600" cy="5098571"/>
          </a:xfrm>
        </p:spPr>
        <p:txBody>
          <a:bodyPr/>
          <a:lstStyle/>
          <a:p>
            <a:r>
              <a:rPr lang="es-MX" dirty="0" smtClean="0"/>
              <a:t>1. Elaboración de inventario de datos personales y de los sistemas de tratamiento de los mismos.</a:t>
            </a:r>
          </a:p>
          <a:p>
            <a:pPr marL="964692" lvl="1" indent="-571500">
              <a:buFont typeface="+mj-lt"/>
              <a:buAutoNum type="romanLcPeriod"/>
            </a:pPr>
            <a:r>
              <a:rPr lang="es-MX" sz="2200" dirty="0" smtClean="0">
                <a:solidFill>
                  <a:schemeClr val="tx1"/>
                </a:solidFill>
              </a:rPr>
              <a:t>Catálogo de los medios de obtención de los datos.</a:t>
            </a:r>
          </a:p>
          <a:p>
            <a:pPr marL="964692" lvl="1" indent="-571500">
              <a:buFont typeface="+mj-lt"/>
              <a:buAutoNum type="romanLcPeriod"/>
            </a:pPr>
            <a:r>
              <a:rPr lang="es-MX" sz="2200" dirty="0" smtClean="0">
                <a:solidFill>
                  <a:schemeClr val="tx1"/>
                </a:solidFill>
              </a:rPr>
              <a:t>Finalidades de cada tratamiento.</a:t>
            </a:r>
          </a:p>
          <a:p>
            <a:pPr marL="964692" lvl="1" indent="-571500">
              <a:buFont typeface="+mj-lt"/>
              <a:buAutoNum type="romanLcPeriod"/>
            </a:pPr>
            <a:r>
              <a:rPr lang="es-MX" sz="2200" dirty="0" smtClean="0">
                <a:solidFill>
                  <a:schemeClr val="tx1"/>
                </a:solidFill>
              </a:rPr>
              <a:t>Catálogo de los tipos de datos, distinguiendo los sensibles.</a:t>
            </a:r>
          </a:p>
          <a:p>
            <a:pPr marL="964692" lvl="1" indent="-571500">
              <a:buFont typeface="+mj-lt"/>
              <a:buAutoNum type="romanLcPeriod"/>
            </a:pPr>
            <a:r>
              <a:rPr lang="es-MX" sz="2200" dirty="0" smtClean="0">
                <a:solidFill>
                  <a:schemeClr val="tx1"/>
                </a:solidFill>
              </a:rPr>
              <a:t>Catálogo de formatos de almacenamiento, así como la ubicación.</a:t>
            </a:r>
          </a:p>
          <a:p>
            <a:pPr marL="964692" lvl="1" indent="-571500">
              <a:buFont typeface="+mj-lt"/>
              <a:buAutoNum type="romanLcPeriod"/>
            </a:pPr>
            <a:r>
              <a:rPr lang="es-MX" sz="2200" dirty="0" smtClean="0">
                <a:solidFill>
                  <a:schemeClr val="tx1"/>
                </a:solidFill>
              </a:rPr>
              <a:t>Listado de servidores públicos que tienen acceso al tratamiento.</a:t>
            </a:r>
          </a:p>
          <a:p>
            <a:pPr marL="964692" lvl="1" indent="-571500">
              <a:buFont typeface="+mj-lt"/>
              <a:buAutoNum type="romanLcPeriod"/>
            </a:pPr>
            <a:r>
              <a:rPr lang="es-MX" sz="2200" dirty="0" smtClean="0">
                <a:solidFill>
                  <a:schemeClr val="tx1"/>
                </a:solidFill>
              </a:rPr>
              <a:t>En su caso, indicar encargado e instrumento jurídico que lo faculta.</a:t>
            </a:r>
          </a:p>
          <a:p>
            <a:pPr marL="964692" lvl="1" indent="-571500">
              <a:buFont typeface="+mj-lt"/>
              <a:buAutoNum type="romanLcPeriod"/>
            </a:pPr>
            <a:r>
              <a:rPr lang="es-MX" sz="2200" dirty="0" smtClean="0">
                <a:solidFill>
                  <a:schemeClr val="tx1"/>
                </a:solidFill>
              </a:rPr>
              <a:t>En su caso, indicar destinatarios en las transferencias así como las finalidades que lo justifican.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3"/>
          </p:nvPr>
        </p:nvSpPr>
        <p:spPr>
          <a:xfrm>
            <a:off x="755576" y="141064"/>
            <a:ext cx="8229600" cy="551632"/>
          </a:xfrm>
        </p:spPr>
        <p:txBody>
          <a:bodyPr/>
          <a:lstStyle/>
          <a:p>
            <a:pPr algn="ctr"/>
            <a:r>
              <a:rPr lang="es-MX" dirty="0" smtClean="0"/>
              <a:t>Desarrollo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603291"/>
            <a:ext cx="1940609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1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Marcador de contenido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7142830"/>
              </p:ext>
            </p:extLst>
          </p:nvPr>
        </p:nvGraphicFramePr>
        <p:xfrm>
          <a:off x="755650" y="1700213"/>
          <a:ext cx="8229600" cy="4306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ubtítulo 2"/>
          <p:cNvSpPr>
            <a:spLocks noGrp="1"/>
          </p:cNvSpPr>
          <p:nvPr>
            <p:ph type="subTitle" idx="13"/>
          </p:nvPr>
        </p:nvSpPr>
        <p:spPr>
          <a:xfrm>
            <a:off x="683568" y="332656"/>
            <a:ext cx="8229600" cy="720080"/>
          </a:xfrm>
        </p:spPr>
        <p:txBody>
          <a:bodyPr/>
          <a:lstStyle/>
          <a:p>
            <a:pPr algn="ctr"/>
            <a:r>
              <a:rPr lang="es-MX" sz="2200" dirty="0" smtClean="0"/>
              <a:t>Dentro del inventario se debe considerar el ciclo de vida de los Datos Personales</a:t>
            </a:r>
            <a:endParaRPr lang="es-MX" sz="2200" dirty="0"/>
          </a:p>
        </p:txBody>
      </p:sp>
    </p:spTree>
    <p:extLst>
      <p:ext uri="{BB962C8B-B14F-4D97-AF65-F5344CB8AC3E}">
        <p14:creationId xmlns:p14="http://schemas.microsoft.com/office/powerpoint/2010/main" val="32180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755576" y="1052736"/>
            <a:ext cx="8229600" cy="4954555"/>
          </a:xfrm>
        </p:spPr>
        <p:txBody>
          <a:bodyPr/>
          <a:lstStyle/>
          <a:p>
            <a:endParaRPr lang="es-MX" dirty="0" smtClean="0"/>
          </a:p>
          <a:p>
            <a:r>
              <a:rPr lang="es-MX" dirty="0" smtClean="0"/>
              <a:t>2. Identificación de funciones y obligaciones de los servidores públicos que realizan tratamiento de datos personales.</a:t>
            </a:r>
          </a:p>
          <a:p>
            <a:endParaRPr lang="es-MX" dirty="0" smtClean="0"/>
          </a:p>
          <a:p>
            <a:pPr marL="964692" lvl="1" indent="-571500" algn="just">
              <a:buFont typeface="+mj-lt"/>
              <a:buAutoNum type="romanLcPeriod"/>
            </a:pPr>
            <a:r>
              <a:rPr lang="es-MX" sz="2400" dirty="0" smtClean="0">
                <a:solidFill>
                  <a:schemeClr val="tx1"/>
                </a:solidFill>
              </a:rPr>
              <a:t>Se elaborará un documento donde se describa al personal, así como las funciones que desempeña en la institución y las obligaciones inherentes al puesto.</a:t>
            </a:r>
            <a:endParaRPr lang="es-MX" sz="2400" dirty="0">
              <a:solidFill>
                <a:schemeClr val="tx1"/>
              </a:solidFill>
            </a:endParaRPr>
          </a:p>
        </p:txBody>
      </p:sp>
      <p:sp>
        <p:nvSpPr>
          <p:cNvPr id="4" name="Subtítulo 2"/>
          <p:cNvSpPr>
            <a:spLocks noGrp="1"/>
          </p:cNvSpPr>
          <p:nvPr>
            <p:ph type="subTitle" idx="13"/>
          </p:nvPr>
        </p:nvSpPr>
        <p:spPr>
          <a:xfrm>
            <a:off x="755576" y="321320"/>
            <a:ext cx="8229600" cy="695648"/>
          </a:xfrm>
        </p:spPr>
        <p:txBody>
          <a:bodyPr/>
          <a:lstStyle/>
          <a:p>
            <a:pPr algn="ctr"/>
            <a:r>
              <a:rPr lang="es-MX" dirty="0" smtClean="0"/>
              <a:t>Desarrollo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561" y="4077352"/>
            <a:ext cx="3507629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6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6 Subtítulo"/>
          <p:cNvSpPr txBox="1">
            <a:spLocks/>
          </p:cNvSpPr>
          <p:nvPr/>
        </p:nvSpPr>
        <p:spPr>
          <a:xfrm>
            <a:off x="827584" y="116632"/>
            <a:ext cx="7772400" cy="6336704"/>
          </a:xfrm>
          <a:prstGeom prst="rect">
            <a:avLst/>
          </a:prstGeom>
        </p:spPr>
        <p:txBody>
          <a:bodyPr vert="horz" lIns="45720" rIns="45720">
            <a:no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defRPr/>
            </a:pPr>
            <a:endParaRPr lang="es-MX" sz="4400" b="1" dirty="0" smtClean="0">
              <a:solidFill>
                <a:srgbClr val="E3AA3B"/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es-MX" sz="4400" b="1" dirty="0" smtClean="0">
                <a:solidFill>
                  <a:srgbClr val="E3AA3B"/>
                </a:solidFill>
                <a:latin typeface="Arial Narrow" panose="020B0606020202030204" pitchFamily="34" charset="0"/>
              </a:rPr>
              <a:t>Objetivo</a:t>
            </a:r>
          </a:p>
          <a:p>
            <a:pPr algn="ctr">
              <a:defRPr/>
            </a:pPr>
            <a:endParaRPr lang="es-MX" sz="4400" b="1" dirty="0">
              <a:solidFill>
                <a:srgbClr val="E3AA3B"/>
              </a:solidFill>
              <a:latin typeface="Arial Narrow" panose="020B0606020202030204" pitchFamily="34" charset="0"/>
            </a:endParaRPr>
          </a:p>
          <a:p>
            <a:pPr algn="just">
              <a:defRPr/>
            </a:pPr>
            <a:r>
              <a:rPr lang="es-MX" sz="40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Dar a conocer las herramientas para la elaboración e implementación de un Sistema de Gestión conforme a lo dispuesto en la Ley 316 de Protección de Datos Personales. </a:t>
            </a:r>
          </a:p>
          <a:p>
            <a:pPr algn="ctr">
              <a:defRPr/>
            </a:pPr>
            <a:endParaRPr lang="es-MX" sz="4400" b="1" dirty="0" smtClean="0">
              <a:solidFill>
                <a:srgbClr val="E3AA3B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73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755576" y="980728"/>
            <a:ext cx="8229600" cy="5026563"/>
          </a:xfrm>
        </p:spPr>
        <p:txBody>
          <a:bodyPr/>
          <a:lstStyle/>
          <a:p>
            <a:r>
              <a:rPr lang="es-MX" dirty="0" smtClean="0"/>
              <a:t>3. Análisis de riesgos e identificación de medidas de seguridad:</a:t>
            </a:r>
          </a:p>
          <a:p>
            <a:endParaRPr lang="es-MX" dirty="0" smtClean="0"/>
          </a:p>
          <a:p>
            <a:pPr marL="964692" lvl="1" indent="-571500">
              <a:buFont typeface="+mj-lt"/>
              <a:buAutoNum type="romanLcPeriod"/>
            </a:pPr>
            <a:r>
              <a:rPr lang="es-MX" sz="2400" dirty="0" smtClean="0">
                <a:solidFill>
                  <a:schemeClr val="tx1"/>
                </a:solidFill>
              </a:rPr>
              <a:t>Identificar las bases de datos (física/automatizada), así como las medidas de seguridad concernientes.</a:t>
            </a:r>
          </a:p>
          <a:p>
            <a:pPr marL="964692" lvl="1" indent="-571500">
              <a:buFont typeface="+mj-lt"/>
              <a:buAutoNum type="romanLcPeriod"/>
            </a:pPr>
            <a:r>
              <a:rPr lang="es-MX" sz="2400" dirty="0" smtClean="0">
                <a:solidFill>
                  <a:schemeClr val="tx1"/>
                </a:solidFill>
              </a:rPr>
              <a:t>Verificar la naturaleza y características de la información que se resguarda: valor, exposición, consecuencias, riesgo inherente y sensibilidad.</a:t>
            </a:r>
          </a:p>
          <a:p>
            <a:pPr marL="964692" lvl="1" indent="-571500">
              <a:buFont typeface="+mj-lt"/>
              <a:buAutoNum type="romanLcPeriod"/>
            </a:pPr>
            <a:r>
              <a:rPr lang="es-MX" sz="2400" dirty="0" smtClean="0">
                <a:solidFill>
                  <a:schemeClr val="tx1"/>
                </a:solidFill>
              </a:rPr>
              <a:t>Desarrollo tecnológico.</a:t>
            </a:r>
          </a:p>
          <a:p>
            <a:pPr marL="964692" lvl="1" indent="-571500">
              <a:buFont typeface="+mj-lt"/>
              <a:buAutoNum type="romanLcPeriod"/>
            </a:pPr>
            <a:r>
              <a:rPr lang="es-MX" sz="2400" dirty="0" smtClean="0">
                <a:solidFill>
                  <a:schemeClr val="tx1"/>
                </a:solidFill>
              </a:rPr>
              <a:t>Transferencias que se realicen.</a:t>
            </a:r>
          </a:p>
          <a:p>
            <a:pPr marL="964692" lvl="1" indent="-571500">
              <a:buFont typeface="+mj-lt"/>
              <a:buAutoNum type="romanLcPeriod"/>
            </a:pPr>
            <a:r>
              <a:rPr lang="es-MX" sz="2400" dirty="0" smtClean="0">
                <a:solidFill>
                  <a:schemeClr val="tx1"/>
                </a:solidFill>
              </a:rPr>
              <a:t>Número de titulares de los datos.</a:t>
            </a:r>
          </a:p>
          <a:p>
            <a:pPr marL="964692" lvl="1" indent="-571500">
              <a:buFont typeface="+mj-lt"/>
              <a:buAutoNum type="romanLcPeriod"/>
            </a:pPr>
            <a:r>
              <a:rPr lang="es-MX" sz="2400" dirty="0" smtClean="0">
                <a:solidFill>
                  <a:schemeClr val="tx1"/>
                </a:solidFill>
              </a:rPr>
              <a:t>En su caso, vulneraciones previas.</a:t>
            </a:r>
          </a:p>
          <a:p>
            <a:pPr marL="964692" lvl="1" indent="-571500">
              <a:buFont typeface="+mj-lt"/>
              <a:buAutoNum type="romanLcPeriod"/>
            </a:pPr>
            <a:r>
              <a:rPr lang="es-MX" sz="2400" dirty="0" smtClean="0">
                <a:solidFill>
                  <a:schemeClr val="tx1"/>
                </a:solidFill>
              </a:rPr>
              <a:t>Riesgo por el valor cuantitativo o cualitativo de los datos.</a:t>
            </a:r>
          </a:p>
          <a:p>
            <a:endParaRPr lang="es-MX" dirty="0"/>
          </a:p>
        </p:txBody>
      </p:sp>
      <p:sp>
        <p:nvSpPr>
          <p:cNvPr id="4" name="Subtítulo 2"/>
          <p:cNvSpPr>
            <a:spLocks noGrp="1"/>
          </p:cNvSpPr>
          <p:nvPr>
            <p:ph type="subTitle" idx="13"/>
          </p:nvPr>
        </p:nvSpPr>
        <p:spPr>
          <a:xfrm>
            <a:off x="755576" y="141064"/>
            <a:ext cx="8229600" cy="839664"/>
          </a:xfrm>
        </p:spPr>
        <p:txBody>
          <a:bodyPr/>
          <a:lstStyle/>
          <a:p>
            <a:pPr algn="ctr"/>
            <a:r>
              <a:rPr lang="es-MX" dirty="0" smtClean="0"/>
              <a:t>Desarrollo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9658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subTitle" idx="13"/>
          </p:nvPr>
        </p:nvSpPr>
        <p:spPr>
          <a:xfrm>
            <a:off x="755576" y="141064"/>
            <a:ext cx="8229600" cy="695648"/>
          </a:xfrm>
        </p:spPr>
        <p:txBody>
          <a:bodyPr/>
          <a:lstStyle/>
          <a:p>
            <a:pPr algn="ctr"/>
            <a:r>
              <a:rPr lang="es-MX" dirty="0" smtClean="0"/>
              <a:t>Desarrollo</a:t>
            </a:r>
            <a:endParaRPr lang="es-MX" dirty="0"/>
          </a:p>
        </p:txBody>
      </p:sp>
      <p:sp>
        <p:nvSpPr>
          <p:cNvPr id="5" name="Marcador de contenido 1"/>
          <p:cNvSpPr>
            <a:spLocks noGrp="1"/>
          </p:cNvSpPr>
          <p:nvPr>
            <p:ph idx="1"/>
          </p:nvPr>
        </p:nvSpPr>
        <p:spPr>
          <a:xfrm>
            <a:off x="727373" y="1052736"/>
            <a:ext cx="8229600" cy="5040560"/>
          </a:xfrm>
        </p:spPr>
        <p:txBody>
          <a:bodyPr/>
          <a:lstStyle/>
          <a:p>
            <a:r>
              <a:rPr lang="es-MX" dirty="0"/>
              <a:t>4</a:t>
            </a:r>
            <a:r>
              <a:rPr lang="es-MX" dirty="0" smtClean="0"/>
              <a:t>. Análisis de brecha:</a:t>
            </a:r>
          </a:p>
          <a:p>
            <a:endParaRPr lang="es-MX" dirty="0" smtClean="0"/>
          </a:p>
          <a:p>
            <a:pPr marL="964692" lvl="1" indent="-571500">
              <a:buFont typeface="+mj-lt"/>
              <a:buAutoNum type="romanLcPeriod"/>
            </a:pPr>
            <a:r>
              <a:rPr lang="es-MX" sz="2500" dirty="0" smtClean="0">
                <a:solidFill>
                  <a:schemeClr val="tx1"/>
                </a:solidFill>
              </a:rPr>
              <a:t>Medidas de seguridad existentes y efectivas.</a:t>
            </a:r>
          </a:p>
          <a:p>
            <a:pPr marL="964692" lvl="1" indent="-571500">
              <a:buFont typeface="+mj-lt"/>
              <a:buAutoNum type="romanLcPeriod"/>
            </a:pPr>
            <a:r>
              <a:rPr lang="es-MX" sz="2500" dirty="0" smtClean="0">
                <a:solidFill>
                  <a:schemeClr val="tx1"/>
                </a:solidFill>
              </a:rPr>
              <a:t>Medidas de seguridad faltantes.</a:t>
            </a:r>
          </a:p>
          <a:p>
            <a:pPr marL="964692" lvl="1" indent="-571500" algn="just">
              <a:buFont typeface="+mj-lt"/>
              <a:buAutoNum type="romanLcPeriod"/>
            </a:pPr>
            <a:r>
              <a:rPr lang="es-MX" sz="2500" dirty="0" smtClean="0">
                <a:solidFill>
                  <a:schemeClr val="tx1"/>
                </a:solidFill>
              </a:rPr>
              <a:t>La existencia de medidas de seguridad que pudieran reemplazar a uno o más controles implementados actualmente</a:t>
            </a:r>
          </a:p>
          <a:p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376" y="4391394"/>
            <a:ext cx="5760000" cy="169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9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subTitle" idx="13"/>
          </p:nvPr>
        </p:nvSpPr>
        <p:spPr>
          <a:xfrm>
            <a:off x="755576" y="141064"/>
            <a:ext cx="8229600" cy="695648"/>
          </a:xfrm>
        </p:spPr>
        <p:txBody>
          <a:bodyPr/>
          <a:lstStyle/>
          <a:p>
            <a:pPr algn="ctr"/>
            <a:r>
              <a:rPr lang="es-MX" dirty="0" smtClean="0"/>
              <a:t>Desarrollo</a:t>
            </a:r>
            <a:endParaRPr lang="es-MX" dirty="0"/>
          </a:p>
        </p:txBody>
      </p:sp>
      <p:sp>
        <p:nvSpPr>
          <p:cNvPr id="5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5. Creación de políticas internas y medidas preventivas para la gestión, tratamiento y protección de los datos personales:</a:t>
            </a:r>
          </a:p>
          <a:p>
            <a:endParaRPr lang="es-MX" sz="2000" dirty="0" smtClean="0"/>
          </a:p>
          <a:p>
            <a:pPr marL="964692" lvl="1" indent="-571500">
              <a:buFont typeface="+mj-lt"/>
              <a:buAutoNum type="romanLcPeriod"/>
            </a:pPr>
            <a:r>
              <a:rPr lang="es-MX" sz="2500" dirty="0" smtClean="0">
                <a:solidFill>
                  <a:schemeClr val="tx1"/>
                </a:solidFill>
              </a:rPr>
              <a:t>Cumplimiento de los principios, deberes, derechos y demás obligaciones en materia.</a:t>
            </a:r>
          </a:p>
          <a:p>
            <a:pPr marL="964692" lvl="1" indent="-571500">
              <a:buFont typeface="+mj-lt"/>
              <a:buAutoNum type="romanLcPeriod"/>
            </a:pPr>
            <a:r>
              <a:rPr lang="es-MX" sz="2500" dirty="0" smtClean="0">
                <a:solidFill>
                  <a:schemeClr val="tx1"/>
                </a:solidFill>
              </a:rPr>
              <a:t>Roles y responsabilidades especificas de los involucrados; internos y externos,  en el tratamiento de datos.</a:t>
            </a:r>
          </a:p>
          <a:p>
            <a:pPr marL="964692" lvl="1" indent="-571500">
              <a:buFont typeface="+mj-lt"/>
              <a:buAutoNum type="romanLcPeriod"/>
            </a:pPr>
            <a:r>
              <a:rPr lang="es-MX" sz="2500" dirty="0" smtClean="0">
                <a:solidFill>
                  <a:schemeClr val="tx1"/>
                </a:solidFill>
              </a:rPr>
              <a:t>Sanciones en caso de incumplimiento.</a:t>
            </a:r>
          </a:p>
          <a:p>
            <a:pPr marL="964692" lvl="1" indent="-571500">
              <a:buFont typeface="+mj-lt"/>
              <a:buAutoNum type="romanLcPeriod"/>
            </a:pPr>
            <a:r>
              <a:rPr lang="es-MX" sz="2500" dirty="0" smtClean="0">
                <a:solidFill>
                  <a:schemeClr val="tx1"/>
                </a:solidFill>
              </a:rPr>
              <a:t>Medidas preventivas en caso de accidentes o siniestros, contra pérdida de información.</a:t>
            </a:r>
          </a:p>
          <a:p>
            <a:pPr lvl="1"/>
            <a:endParaRPr lang="es-MX" sz="2500" dirty="0" smtClean="0">
              <a:solidFill>
                <a:schemeClr val="tx1"/>
              </a:solidFill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5285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algn="ctr"/>
            <a:r>
              <a:rPr lang="es-MX" dirty="0" smtClean="0"/>
              <a:t>Implementación</a:t>
            </a:r>
            <a:endParaRPr lang="es-MX" dirty="0"/>
          </a:p>
        </p:txBody>
      </p:sp>
      <p:sp>
        <p:nvSpPr>
          <p:cNvPr id="5" name="Marcador de contenido 1"/>
          <p:cNvSpPr>
            <a:spLocks noGrp="1"/>
          </p:cNvSpPr>
          <p:nvPr>
            <p:ph idx="1"/>
          </p:nvPr>
        </p:nvSpPr>
        <p:spPr>
          <a:xfrm>
            <a:off x="755576" y="908720"/>
            <a:ext cx="8229600" cy="5098571"/>
          </a:xfrm>
        </p:spPr>
        <p:txBody>
          <a:bodyPr/>
          <a:lstStyle/>
          <a:p>
            <a:r>
              <a:rPr lang="es-MX" dirty="0" smtClean="0"/>
              <a:t>1. Elaboración del Plan de Trabajo para instrumentar las medidas necesarias en el Sistema de Gestión.</a:t>
            </a:r>
          </a:p>
          <a:p>
            <a:endParaRPr lang="es-MX" sz="1000" dirty="0" smtClean="0"/>
          </a:p>
          <a:p>
            <a:r>
              <a:rPr lang="es-MX" dirty="0"/>
              <a:t>	</a:t>
            </a:r>
            <a:r>
              <a:rPr lang="es-MX" sz="2300" b="1" dirty="0" smtClean="0"/>
              <a:t>Para la elaboración se deberá considerar lo siguiente:</a:t>
            </a:r>
          </a:p>
          <a:p>
            <a:endParaRPr lang="es-MX" sz="1000" b="1" dirty="0" smtClean="0"/>
          </a:p>
          <a:p>
            <a:r>
              <a:rPr lang="es-MX" dirty="0"/>
              <a:t>	</a:t>
            </a:r>
            <a:r>
              <a:rPr lang="es-MX" dirty="0" smtClean="0"/>
              <a:t>a) Alcance y objetivos;</a:t>
            </a:r>
          </a:p>
          <a:p>
            <a:r>
              <a:rPr lang="es-MX" dirty="0"/>
              <a:t>	</a:t>
            </a:r>
            <a:r>
              <a:rPr lang="es-MX" dirty="0" smtClean="0"/>
              <a:t>b) Resultados del diagnóstico;</a:t>
            </a:r>
          </a:p>
          <a:p>
            <a:r>
              <a:rPr lang="es-MX" dirty="0"/>
              <a:t>	</a:t>
            </a:r>
            <a:r>
              <a:rPr lang="es-MX" dirty="0" smtClean="0"/>
              <a:t>c) Informe de las visitas a las áreas;</a:t>
            </a:r>
          </a:p>
          <a:p>
            <a:r>
              <a:rPr lang="es-MX" dirty="0"/>
              <a:t>	</a:t>
            </a:r>
            <a:r>
              <a:rPr lang="es-MX" dirty="0" smtClean="0"/>
              <a:t>d) Inventario de datos personales;</a:t>
            </a:r>
          </a:p>
          <a:p>
            <a:r>
              <a:rPr lang="es-MX" dirty="0"/>
              <a:t>	</a:t>
            </a:r>
            <a:r>
              <a:rPr lang="es-MX" dirty="0" smtClean="0"/>
              <a:t>e) Inventario de Sistemas de Datos Personales;</a:t>
            </a:r>
          </a:p>
          <a:p>
            <a:r>
              <a:rPr lang="es-MX" dirty="0"/>
              <a:t>	</a:t>
            </a:r>
            <a:r>
              <a:rPr lang="es-MX" dirty="0" smtClean="0"/>
              <a:t>f) Identificación de funciones y obligaciones;</a:t>
            </a:r>
          </a:p>
          <a:p>
            <a:r>
              <a:rPr lang="es-MX" dirty="0"/>
              <a:t>	</a:t>
            </a:r>
            <a:r>
              <a:rPr lang="es-MX" dirty="0" smtClean="0"/>
              <a:t>g) Resultado de análisis de riesgo</a:t>
            </a:r>
          </a:p>
          <a:p>
            <a:r>
              <a:rPr lang="es-MX" sz="2000" dirty="0"/>
              <a:t>	</a:t>
            </a:r>
            <a:endParaRPr lang="es-MX" sz="2200" dirty="0"/>
          </a:p>
        </p:txBody>
      </p:sp>
    </p:spTree>
    <p:extLst>
      <p:ext uri="{BB962C8B-B14F-4D97-AF65-F5344CB8AC3E}">
        <p14:creationId xmlns:p14="http://schemas.microsoft.com/office/powerpoint/2010/main" val="204360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4525963"/>
          </a:xfrm>
        </p:spPr>
        <p:txBody>
          <a:bodyPr/>
          <a:lstStyle/>
          <a:p>
            <a:r>
              <a:rPr lang="es-MX" sz="2800" dirty="0" smtClean="0"/>
              <a:t>	</a:t>
            </a:r>
            <a:r>
              <a:rPr lang="es-MX" dirty="0" smtClean="0"/>
              <a:t>h</a:t>
            </a:r>
            <a:r>
              <a:rPr lang="es-MX" dirty="0"/>
              <a:t>) Resultado de análisis de brecha;</a:t>
            </a:r>
          </a:p>
          <a:p>
            <a:r>
              <a:rPr lang="es-MX" dirty="0"/>
              <a:t>	i) Políticas y medidas preventivas diseñadas;</a:t>
            </a:r>
          </a:p>
          <a:p>
            <a:r>
              <a:rPr lang="es-MX" dirty="0"/>
              <a:t>	j) Selección de acciones prioritarias;</a:t>
            </a:r>
          </a:p>
          <a:p>
            <a:r>
              <a:rPr lang="es-MX" dirty="0"/>
              <a:t>	k) Período programado para cumplir con las acciones;</a:t>
            </a:r>
          </a:p>
          <a:p>
            <a:r>
              <a:rPr lang="es-MX" dirty="0"/>
              <a:t>	l) Recursos humanos y materiales necesario, y;</a:t>
            </a:r>
          </a:p>
          <a:p>
            <a:r>
              <a:rPr lang="es-MX" dirty="0"/>
              <a:t>	</a:t>
            </a:r>
            <a:r>
              <a:rPr lang="es-MX" dirty="0" smtClean="0"/>
              <a:t>m) Acciones </a:t>
            </a:r>
            <a:r>
              <a:rPr lang="es-MX" dirty="0"/>
              <a:t>que quedan fuera del plan actual </a:t>
            </a:r>
            <a:r>
              <a:rPr lang="es-MX" dirty="0" smtClean="0"/>
              <a:t>y se </a:t>
            </a:r>
            <a:r>
              <a:rPr lang="es-MX" dirty="0"/>
              <a:t>	considerarán para el </a:t>
            </a:r>
            <a:r>
              <a:rPr lang="es-MX" dirty="0" smtClean="0"/>
              <a:t>siguiente.</a:t>
            </a:r>
            <a:endParaRPr lang="es-MX" dirty="0"/>
          </a:p>
          <a:p>
            <a:endParaRPr lang="es-MX" dirty="0"/>
          </a:p>
        </p:txBody>
      </p:sp>
      <p:sp>
        <p:nvSpPr>
          <p:cNvPr id="7" name="Subtítulo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algn="ctr"/>
            <a:r>
              <a:rPr lang="es-MX" dirty="0" smtClean="0"/>
              <a:t>Implementación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2384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1"/>
          <p:cNvSpPr>
            <a:spLocks noGrp="1"/>
          </p:cNvSpPr>
          <p:nvPr>
            <p:ph idx="1"/>
          </p:nvPr>
        </p:nvSpPr>
        <p:spPr>
          <a:xfrm>
            <a:off x="767265" y="1196752"/>
            <a:ext cx="8229600" cy="4525963"/>
          </a:xfrm>
        </p:spPr>
        <p:txBody>
          <a:bodyPr/>
          <a:lstStyle/>
          <a:p>
            <a:r>
              <a:rPr lang="es-MX" dirty="0"/>
              <a:t>2</a:t>
            </a:r>
            <a:r>
              <a:rPr lang="es-MX" dirty="0" smtClean="0"/>
              <a:t>. Implementar el Plan de Trabajo.</a:t>
            </a:r>
          </a:p>
          <a:p>
            <a:endParaRPr lang="es-MX" sz="1000" dirty="0" smtClean="0"/>
          </a:p>
          <a:p>
            <a:pPr marL="357188"/>
            <a:r>
              <a:rPr lang="es-MX" dirty="0" smtClean="0"/>
              <a:t>Se aplicarán las actividades que se definieron en el Plan de Trabajo, mismas que dependerán de lo identificado así como de la capacidad física y presupuestal del sujeto obligado. </a:t>
            </a:r>
          </a:p>
          <a:p>
            <a:pPr marL="357188"/>
            <a:endParaRPr lang="es-MX" dirty="0" smtClean="0"/>
          </a:p>
          <a:p>
            <a:pPr marL="357188"/>
            <a:r>
              <a:rPr lang="es-MX" dirty="0" smtClean="0"/>
              <a:t>Se designará a un miembro del equipo de trabajo responsable para la rendición de cuentas, con la finalidad de demostrar el cumplimiento de la Ley 316 y de las políticas de gestión y seguridad de los datos personales.</a:t>
            </a:r>
            <a:r>
              <a:rPr lang="es-MX" sz="2000" dirty="0"/>
              <a:t>	</a:t>
            </a:r>
            <a:endParaRPr lang="es-MX" sz="2200" dirty="0"/>
          </a:p>
        </p:txBody>
      </p:sp>
      <p:sp>
        <p:nvSpPr>
          <p:cNvPr id="7" name="Subtítulo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algn="ctr"/>
            <a:r>
              <a:rPr lang="es-MX" dirty="0" smtClean="0"/>
              <a:t>Implementación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768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1"/>
          <p:cNvSpPr>
            <a:spLocks noGrp="1"/>
          </p:cNvSpPr>
          <p:nvPr>
            <p:ph idx="1"/>
          </p:nvPr>
        </p:nvSpPr>
        <p:spPr>
          <a:xfrm>
            <a:off x="767265" y="1196752"/>
            <a:ext cx="8229600" cy="4525963"/>
          </a:xfrm>
        </p:spPr>
        <p:txBody>
          <a:bodyPr/>
          <a:lstStyle/>
          <a:p>
            <a:pPr marL="357188"/>
            <a:r>
              <a:rPr lang="es-MX" dirty="0" smtClean="0"/>
              <a:t>El responsable designado deberá estar a cargo del cumplimiento de las políticas en el día a día, por cual contará, al menos, con las siguientes responsabilidades:</a:t>
            </a:r>
          </a:p>
          <a:p>
            <a:pPr marL="357188"/>
            <a:endParaRPr lang="es-MX" sz="1000" dirty="0" smtClean="0"/>
          </a:p>
          <a:p>
            <a:pPr marL="871538" indent="-514350">
              <a:buAutoNum type="arabicPeriod"/>
            </a:pPr>
            <a:r>
              <a:rPr lang="es-MX" dirty="0" smtClean="0"/>
              <a:t>Compromiso total con el cumplimiento de las políticas.</a:t>
            </a:r>
          </a:p>
          <a:p>
            <a:pPr marL="871538" indent="-514350">
              <a:buAutoNum type="arabicPeriod"/>
            </a:pPr>
            <a:r>
              <a:rPr lang="es-MX" dirty="0" smtClean="0"/>
              <a:t>Desarrollo y revisión de las políticas.</a:t>
            </a:r>
          </a:p>
          <a:p>
            <a:pPr marL="871538" indent="-514350">
              <a:buAutoNum type="arabicPeriod"/>
            </a:pPr>
            <a:r>
              <a:rPr lang="es-MX" dirty="0" smtClean="0"/>
              <a:t>Asegurar la implementación de las políticas.</a:t>
            </a:r>
          </a:p>
          <a:p>
            <a:pPr marL="871538" indent="-514350">
              <a:buAutoNum type="arabicPeriod"/>
            </a:pPr>
            <a:r>
              <a:rPr lang="es-MX" dirty="0" smtClean="0"/>
              <a:t>Revisión de la gestión de las políticas.</a:t>
            </a:r>
          </a:p>
          <a:p>
            <a:pPr marL="871538" indent="-514350">
              <a:buAutoNum type="arabicPeriod"/>
            </a:pPr>
            <a:r>
              <a:rPr lang="es-MX" dirty="0" smtClean="0"/>
              <a:t>Supervisión de procedimientos donde sean tratados los datos personales.</a:t>
            </a:r>
          </a:p>
          <a:p>
            <a:pPr marL="871538" indent="-514350">
              <a:buAutoNum type="arabicPeriod"/>
            </a:pPr>
            <a:r>
              <a:rPr lang="es-MX" dirty="0" smtClean="0"/>
              <a:t>Enlace con las </a:t>
            </a:r>
            <a:r>
              <a:rPr lang="es-MX" dirty="0" smtClean="0"/>
              <a:t>personas </a:t>
            </a:r>
            <a:r>
              <a:rPr lang="es-MX" dirty="0" smtClean="0"/>
              <a:t>a cargo del manejo de riesgos y asuntos de seguridad dentro del sujeto obligado.</a:t>
            </a:r>
          </a:p>
          <a:p>
            <a:pPr marL="357188"/>
            <a:endParaRPr lang="es-MX" dirty="0" smtClean="0"/>
          </a:p>
        </p:txBody>
      </p:sp>
      <p:sp>
        <p:nvSpPr>
          <p:cNvPr id="6" name="Subtítulo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algn="ctr"/>
            <a:r>
              <a:rPr lang="es-MX" dirty="0" smtClean="0"/>
              <a:t>Implementación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0688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755576" y="1052736"/>
            <a:ext cx="8229600" cy="5400600"/>
          </a:xfrm>
        </p:spPr>
        <p:txBody>
          <a:bodyPr/>
          <a:lstStyle/>
          <a:p>
            <a:r>
              <a:rPr lang="es-MX" dirty="0" smtClean="0"/>
              <a:t>1. Establecer procesos de evaluación continua y monitoreo de las medidas implementadas y/o riesgos que se generen:</a:t>
            </a:r>
          </a:p>
          <a:p>
            <a:endParaRPr lang="es-MX" sz="1500" dirty="0" smtClean="0"/>
          </a:p>
          <a:p>
            <a:pPr marL="964692" lvl="1" indent="-571500">
              <a:buFont typeface="+mj-lt"/>
              <a:buAutoNum type="romanLcPeriod"/>
            </a:pPr>
            <a:r>
              <a:rPr lang="es-MX" sz="2200" dirty="0" smtClean="0">
                <a:solidFill>
                  <a:schemeClr val="tx1"/>
                </a:solidFill>
              </a:rPr>
              <a:t>Funcionamiento de las medidas implementadas.</a:t>
            </a:r>
          </a:p>
          <a:p>
            <a:pPr marL="964692" lvl="1" indent="-571500">
              <a:buFont typeface="+mj-lt"/>
              <a:buAutoNum type="romanLcPeriod"/>
            </a:pPr>
            <a:r>
              <a:rPr lang="es-MX" sz="2200" dirty="0" smtClean="0">
                <a:solidFill>
                  <a:schemeClr val="tx1"/>
                </a:solidFill>
              </a:rPr>
              <a:t>Modificaciones necesarias en caso de resultados negativos.</a:t>
            </a:r>
          </a:p>
          <a:p>
            <a:pPr marL="964692" lvl="1" indent="-571500">
              <a:buFont typeface="+mj-lt"/>
              <a:buAutoNum type="romanLcPeriod"/>
            </a:pPr>
            <a:r>
              <a:rPr lang="es-MX" sz="2200" dirty="0" smtClean="0">
                <a:solidFill>
                  <a:schemeClr val="tx1"/>
                </a:solidFill>
              </a:rPr>
              <a:t>Identificación de nuevas amenazas y como evitarlas.</a:t>
            </a:r>
          </a:p>
          <a:p>
            <a:pPr marL="964692" lvl="1" indent="-571500">
              <a:buFont typeface="+mj-lt"/>
              <a:buAutoNum type="romanLcPeriod"/>
            </a:pPr>
            <a:r>
              <a:rPr lang="es-MX" sz="2200" dirty="0" smtClean="0">
                <a:solidFill>
                  <a:schemeClr val="tx1"/>
                </a:solidFill>
              </a:rPr>
              <a:t>La posibilidad de que vulnerabilidades nuevas o incrementadas sean explotadas.</a:t>
            </a:r>
          </a:p>
          <a:p>
            <a:pPr lvl="1"/>
            <a:endParaRPr lang="es-MX" sz="1000" dirty="0" smtClean="0"/>
          </a:p>
          <a:p>
            <a:pPr marL="542925" lvl="1" indent="-457200">
              <a:buFont typeface="Wingdings" panose="05000000000000000000" pitchFamily="2" charset="2"/>
              <a:buChar char="v"/>
            </a:pPr>
            <a:r>
              <a:rPr lang="es-MX" dirty="0" smtClean="0">
                <a:solidFill>
                  <a:schemeClr val="tx1"/>
                </a:solidFill>
              </a:rPr>
              <a:t>Establecer periodicidad para realizar auditorías o revisiones:</a:t>
            </a:r>
          </a:p>
          <a:p>
            <a:pPr marL="1009269" lvl="2" indent="-457200">
              <a:buFont typeface="Arial" panose="020B0604020202020204" pitchFamily="34" charset="0"/>
              <a:buChar char="•"/>
            </a:pPr>
            <a:r>
              <a:rPr lang="es-MX" sz="2200" dirty="0" smtClean="0">
                <a:solidFill>
                  <a:schemeClr val="tx1"/>
                </a:solidFill>
              </a:rPr>
              <a:t>Mensual</a:t>
            </a:r>
          </a:p>
          <a:p>
            <a:pPr marL="1009269" lvl="2" indent="-457200">
              <a:buFont typeface="Arial" panose="020B0604020202020204" pitchFamily="34" charset="0"/>
              <a:buChar char="•"/>
            </a:pPr>
            <a:r>
              <a:rPr lang="es-MX" sz="2200" dirty="0" smtClean="0">
                <a:solidFill>
                  <a:schemeClr val="tx1"/>
                </a:solidFill>
              </a:rPr>
              <a:t>Trimestral</a:t>
            </a:r>
          </a:p>
          <a:p>
            <a:pPr marL="1009269" lvl="2" indent="-457200">
              <a:buFont typeface="Arial" panose="020B0604020202020204" pitchFamily="34" charset="0"/>
              <a:buChar char="•"/>
            </a:pPr>
            <a:r>
              <a:rPr lang="es-MX" sz="2200" dirty="0" smtClean="0">
                <a:solidFill>
                  <a:schemeClr val="tx1"/>
                </a:solidFill>
              </a:rPr>
              <a:t>Semestral</a:t>
            </a:r>
          </a:p>
          <a:p>
            <a:pPr marL="1009269" lvl="2" indent="-457200">
              <a:buFont typeface="Arial" panose="020B0604020202020204" pitchFamily="34" charset="0"/>
              <a:buChar char="•"/>
            </a:pPr>
            <a:r>
              <a:rPr lang="es-MX" sz="2200" dirty="0" smtClean="0">
                <a:solidFill>
                  <a:schemeClr val="tx1"/>
                </a:solidFill>
              </a:rPr>
              <a:t>Anual</a:t>
            </a:r>
          </a:p>
          <a:p>
            <a:pPr marL="964692" lvl="1" indent="-571500">
              <a:buFont typeface="+mj-lt"/>
              <a:buAutoNum type="romanLcPeriod"/>
            </a:pPr>
            <a:endParaRPr lang="es-MX" sz="2200" dirty="0" smtClean="0"/>
          </a:p>
          <a:p>
            <a:pPr marL="964692" lvl="1" indent="-571500">
              <a:buFont typeface="+mj-lt"/>
              <a:buAutoNum type="romanLcPeriod"/>
            </a:pPr>
            <a:endParaRPr lang="es-MX" dirty="0" smtClean="0"/>
          </a:p>
          <a:p>
            <a:pPr marL="907542" lvl="1" indent="-514350">
              <a:buFont typeface="+mj-lt"/>
              <a:buAutoNum type="romanLcPeriod"/>
            </a:pPr>
            <a:endParaRPr lang="es-MX" sz="2200" dirty="0" smtClean="0"/>
          </a:p>
          <a:p>
            <a:pPr lvl="3" indent="0">
              <a:buNone/>
            </a:pPr>
            <a:endParaRPr lang="es-MX" sz="2200" dirty="0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3"/>
          </p:nvPr>
        </p:nvSpPr>
        <p:spPr>
          <a:xfrm>
            <a:off x="755576" y="141064"/>
            <a:ext cx="8229600" cy="767656"/>
          </a:xfrm>
        </p:spPr>
        <p:txBody>
          <a:bodyPr/>
          <a:lstStyle/>
          <a:p>
            <a:pPr algn="ctr"/>
            <a:r>
              <a:rPr lang="es-MX" dirty="0" smtClean="0"/>
              <a:t>Control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157352"/>
            <a:ext cx="3054193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5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755576" y="836712"/>
            <a:ext cx="8229600" cy="5376672"/>
          </a:xfrm>
        </p:spPr>
        <p:txBody>
          <a:bodyPr/>
          <a:lstStyle/>
          <a:p>
            <a:r>
              <a:rPr lang="es-MX" dirty="0" smtClean="0"/>
              <a:t>2. Diseño de programas de capacitación para el personal que interviene en el tratamiento de los datos personales:</a:t>
            </a:r>
          </a:p>
          <a:p>
            <a:pPr marL="964692" lvl="1" indent="-571500" algn="just">
              <a:buFont typeface="+mj-lt"/>
              <a:buAutoNum type="romanLcPeriod"/>
            </a:pPr>
            <a:r>
              <a:rPr lang="es-MX" sz="2200" dirty="0">
                <a:solidFill>
                  <a:schemeClr val="tx1"/>
                </a:solidFill>
              </a:rPr>
              <a:t>La mejor medida de seguridad contra posibles vulneraciones es contar con personal consciente de sus responsabilidades y deberes respecto a la protección de datos personales y que identifiquen sus atribuciones, facultades o funciones. </a:t>
            </a:r>
            <a:endParaRPr lang="es-MX" sz="2200" dirty="0" smtClean="0">
              <a:solidFill>
                <a:schemeClr val="tx1"/>
              </a:solidFill>
            </a:endParaRPr>
          </a:p>
          <a:p>
            <a:pPr marL="964692" lvl="1" indent="-571500" algn="just">
              <a:buFont typeface="+mj-lt"/>
              <a:buAutoNum type="romanLcPeriod"/>
            </a:pPr>
            <a:endParaRPr lang="es-MX" sz="1000" dirty="0" smtClean="0">
              <a:solidFill>
                <a:schemeClr val="tx1"/>
              </a:solidFill>
            </a:endParaRPr>
          </a:p>
          <a:p>
            <a:pPr marL="964692" lvl="1" indent="-571500" algn="just">
              <a:buFont typeface="+mj-lt"/>
              <a:buAutoNum type="romanLcPeriod"/>
            </a:pPr>
            <a:r>
              <a:rPr lang="es-MX" sz="2200" dirty="0" smtClean="0">
                <a:solidFill>
                  <a:schemeClr val="tx1"/>
                </a:solidFill>
              </a:rPr>
              <a:t>Temáticas de las capacitaciones:</a:t>
            </a:r>
          </a:p>
          <a:p>
            <a:pPr marL="964692" lvl="1" indent="-571500" algn="just">
              <a:buFont typeface="+mj-lt"/>
              <a:buAutoNum type="romanLcPeriod"/>
            </a:pPr>
            <a:endParaRPr lang="es-MX" sz="1000" dirty="0" smtClean="0">
              <a:solidFill>
                <a:schemeClr val="tx1"/>
              </a:solidFill>
            </a:endParaRPr>
          </a:p>
          <a:p>
            <a:pPr marL="1035558" lvl="2" indent="-285750">
              <a:buFont typeface="Wingdings" panose="05000000000000000000" pitchFamily="2" charset="2"/>
              <a:buChar char="v"/>
            </a:pPr>
            <a:r>
              <a:rPr lang="es-ES" sz="1800" dirty="0">
                <a:solidFill>
                  <a:sysClr val="windowText" lastClr="000000"/>
                </a:solidFill>
              </a:rPr>
              <a:t>Principios y deberes de Protección de Datos Personales</a:t>
            </a:r>
          </a:p>
          <a:p>
            <a:pPr marL="1035558" lvl="2" indent="-285750">
              <a:buFont typeface="Wingdings" panose="05000000000000000000" pitchFamily="2" charset="2"/>
              <a:buChar char="v"/>
            </a:pPr>
            <a:r>
              <a:rPr lang="es-ES" sz="1800" dirty="0">
                <a:solidFill>
                  <a:sysClr val="windowText" lastClr="000000"/>
                </a:solidFill>
              </a:rPr>
              <a:t>Registro de Sistemas y/o Bases de Datos Personales</a:t>
            </a:r>
          </a:p>
          <a:p>
            <a:pPr marL="1035558" lvl="2" indent="-285750">
              <a:buFont typeface="Wingdings" panose="05000000000000000000" pitchFamily="2" charset="2"/>
              <a:buChar char="v"/>
            </a:pPr>
            <a:r>
              <a:rPr lang="es-ES" sz="1800" dirty="0">
                <a:solidFill>
                  <a:sysClr val="windowText" lastClr="000000"/>
                </a:solidFill>
              </a:rPr>
              <a:t>Avisos de Privacidad (integral, simplificado y señal de aviso)</a:t>
            </a:r>
          </a:p>
          <a:p>
            <a:pPr marL="1035558" lvl="2" indent="-285750">
              <a:buFont typeface="Wingdings" panose="05000000000000000000" pitchFamily="2" charset="2"/>
              <a:buChar char="v"/>
            </a:pPr>
            <a:r>
              <a:rPr lang="es-ES" sz="1800" dirty="0">
                <a:solidFill>
                  <a:sysClr val="windowText" lastClr="000000"/>
                </a:solidFill>
              </a:rPr>
              <a:t>Medidas compensatorias, tratamientos relevantes e intensivos</a:t>
            </a:r>
          </a:p>
          <a:p>
            <a:pPr marL="1035558" lvl="2" indent="-285750">
              <a:buFont typeface="Wingdings" panose="05000000000000000000" pitchFamily="2" charset="2"/>
              <a:buChar char="v"/>
            </a:pPr>
            <a:r>
              <a:rPr lang="es-ES" sz="1800" dirty="0">
                <a:solidFill>
                  <a:sysClr val="windowText" lastClr="000000"/>
                </a:solidFill>
              </a:rPr>
              <a:t>Evaluación de impacto a la privacidad </a:t>
            </a:r>
          </a:p>
          <a:p>
            <a:pPr marL="1035558" lvl="2" indent="-285750">
              <a:buFont typeface="Wingdings" panose="05000000000000000000" pitchFamily="2" charset="2"/>
              <a:buChar char="v"/>
            </a:pPr>
            <a:r>
              <a:rPr lang="es-ES" sz="1800" dirty="0">
                <a:solidFill>
                  <a:sysClr val="windowText" lastClr="000000"/>
                </a:solidFill>
              </a:rPr>
              <a:t>Tipos y niveles de seguridad </a:t>
            </a:r>
          </a:p>
          <a:p>
            <a:pPr marL="1035558" lvl="2" indent="-285750">
              <a:buFont typeface="Wingdings" panose="05000000000000000000" pitchFamily="2" charset="2"/>
              <a:buChar char="v"/>
            </a:pPr>
            <a:r>
              <a:rPr lang="es-ES" sz="1800" dirty="0">
                <a:solidFill>
                  <a:sysClr val="windowText" lastClr="000000"/>
                </a:solidFill>
              </a:rPr>
              <a:t>Sistema de Gestión de Protección de Datos Personales </a:t>
            </a:r>
            <a:endParaRPr lang="es-MX" sz="1800" dirty="0">
              <a:solidFill>
                <a:sysClr val="windowText" lastClr="000000"/>
              </a:solidFill>
            </a:endParaRPr>
          </a:p>
          <a:p>
            <a:pPr marL="964692" lvl="1" indent="-571500" algn="just">
              <a:buFont typeface="+mj-lt"/>
              <a:buAutoNum type="romanLcPeriod"/>
            </a:pPr>
            <a:endParaRPr lang="es-MX" sz="2200" dirty="0" smtClean="0">
              <a:solidFill>
                <a:schemeClr val="tx1"/>
              </a:solidFill>
            </a:endParaRPr>
          </a:p>
          <a:p>
            <a:pPr lvl="1"/>
            <a:endParaRPr lang="es-MX" dirty="0"/>
          </a:p>
        </p:txBody>
      </p:sp>
      <p:sp>
        <p:nvSpPr>
          <p:cNvPr id="4" name="Subtítulo 2"/>
          <p:cNvSpPr>
            <a:spLocks noGrp="1"/>
          </p:cNvSpPr>
          <p:nvPr>
            <p:ph type="subTitle" idx="13"/>
          </p:nvPr>
        </p:nvSpPr>
        <p:spPr>
          <a:xfrm>
            <a:off x="755576" y="141064"/>
            <a:ext cx="8229600" cy="695648"/>
          </a:xfrm>
        </p:spPr>
        <p:txBody>
          <a:bodyPr/>
          <a:lstStyle/>
          <a:p>
            <a:pPr algn="ctr"/>
            <a:r>
              <a:rPr lang="es-MX" dirty="0" smtClean="0"/>
              <a:t>Control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085184"/>
            <a:ext cx="165257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1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3"/>
          </p:nvPr>
        </p:nvSpPr>
        <p:spPr>
          <a:xfrm>
            <a:off x="611560" y="69056"/>
            <a:ext cx="8532440" cy="1847776"/>
          </a:xfrm>
        </p:spPr>
        <p:txBody>
          <a:bodyPr/>
          <a:lstStyle/>
          <a:p>
            <a:r>
              <a:rPr lang="es-MX" dirty="0" smtClean="0"/>
              <a:t>Documento de Seguridad</a:t>
            </a:r>
            <a:r>
              <a:rPr lang="es-MX" dirty="0" smtClean="0">
                <a:solidFill>
                  <a:srgbClr val="008080"/>
                </a:solidFill>
              </a:rPr>
              <a:t> se elaborará derivado del Sistema de Gestión y deberá contener lo siguiente:  </a:t>
            </a:r>
            <a:endParaRPr lang="es-MX" dirty="0">
              <a:solidFill>
                <a:srgbClr val="008080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1187624" y="1916832"/>
            <a:ext cx="7056784" cy="4752528"/>
          </a:xfrm>
          <a:prstGeom prst="roundRect">
            <a:avLst/>
          </a:prstGeom>
          <a:noFill/>
          <a:ln w="38100" cmpd="sng">
            <a:solidFill>
              <a:srgbClr val="7030A0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19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Respecto de los Sistemas de Datos Personales:</a:t>
            </a:r>
          </a:p>
          <a:p>
            <a:pPr algn="just"/>
            <a:r>
              <a:rPr lang="es-MX" sz="19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MX" sz="19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El nombre; </a:t>
            </a:r>
          </a:p>
          <a:p>
            <a:pPr algn="just"/>
            <a:r>
              <a:rPr lang="es-MX" sz="19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El nombre, cargo y adscripción del administrador de cada sistema y base de datos; </a:t>
            </a:r>
          </a:p>
          <a:p>
            <a:pPr algn="just"/>
            <a:r>
              <a:rPr lang="es-MX" sz="19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Las funciones y obligaciones del responsable, encargado o encargados y todas las personas que traten datos personales; </a:t>
            </a:r>
          </a:p>
          <a:p>
            <a:pPr algn="just"/>
            <a:r>
              <a:rPr lang="es-MX" sz="19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El folio del registro del sistema y base de datos; </a:t>
            </a:r>
          </a:p>
          <a:p>
            <a:pPr algn="just"/>
            <a:r>
              <a:rPr lang="es-MX" sz="19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El inventario o la especificación detallada del tipo de datos personales contenidos, y </a:t>
            </a:r>
          </a:p>
          <a:p>
            <a:pPr algn="just"/>
            <a:r>
              <a:rPr lang="es-MX" sz="19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f) La estructura y descripción de los sistemas y bases de datos personales, lo cual consiste en precisar y describir el tipo de soporte, así como las características del lugar donde se resguardan; </a:t>
            </a:r>
          </a:p>
        </p:txBody>
      </p:sp>
    </p:spTree>
    <p:extLst>
      <p:ext uri="{BB962C8B-B14F-4D97-AF65-F5344CB8AC3E}">
        <p14:creationId xmlns:p14="http://schemas.microsoft.com/office/powerpoint/2010/main" val="305741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67544" y="864096"/>
            <a:ext cx="8229600" cy="5877272"/>
          </a:xfrm>
        </p:spPr>
        <p:txBody>
          <a:bodyPr/>
          <a:lstStyle/>
          <a:p>
            <a:pPr marL="566928" indent="-457200">
              <a:buFont typeface="Arial" panose="020B0604020202020204" pitchFamily="34" charset="0"/>
              <a:buChar char="•"/>
            </a:pPr>
            <a:r>
              <a:rPr lang="es-MX" sz="2600" b="1" dirty="0" smtClean="0">
                <a:solidFill>
                  <a:srgbClr val="594228"/>
                </a:solidFill>
              </a:rPr>
              <a:t>Convenio 108 Para la Protección de las personas con respecto al tratamiento automatizado de datos personales. </a:t>
            </a:r>
          </a:p>
          <a:p>
            <a:pPr marL="566928" indent="-457200">
              <a:buFont typeface="Arial" panose="020B0604020202020204" pitchFamily="34" charset="0"/>
              <a:buChar char="•"/>
            </a:pPr>
            <a:r>
              <a:rPr lang="es-MX" sz="2600" b="1" dirty="0" smtClean="0">
                <a:solidFill>
                  <a:srgbClr val="594228"/>
                </a:solidFill>
              </a:rPr>
              <a:t>Constitución </a:t>
            </a:r>
            <a:r>
              <a:rPr lang="es-MX" sz="2600" b="1" dirty="0">
                <a:solidFill>
                  <a:srgbClr val="594228"/>
                </a:solidFill>
              </a:rPr>
              <a:t>Política de los Estados Unidos Mexicanos artículo 16.</a:t>
            </a:r>
          </a:p>
          <a:p>
            <a:pPr marL="566928" indent="-457200">
              <a:buFont typeface="Arial" panose="020B0604020202020204" pitchFamily="34" charset="0"/>
              <a:buChar char="•"/>
            </a:pPr>
            <a:r>
              <a:rPr lang="es-MX" sz="2600" b="1" dirty="0" smtClean="0">
                <a:solidFill>
                  <a:srgbClr val="594228"/>
                </a:solidFill>
              </a:rPr>
              <a:t>Ley </a:t>
            </a:r>
            <a:r>
              <a:rPr lang="es-MX" sz="2600" b="1" dirty="0">
                <a:solidFill>
                  <a:srgbClr val="594228"/>
                </a:solidFill>
              </a:rPr>
              <a:t>General de Protección de Datos Personales en Posesión de Sujetos </a:t>
            </a:r>
            <a:r>
              <a:rPr lang="es-MX" sz="2600" b="1" dirty="0" smtClean="0">
                <a:solidFill>
                  <a:srgbClr val="594228"/>
                </a:solidFill>
              </a:rPr>
              <a:t>Obligados.</a:t>
            </a:r>
          </a:p>
          <a:p>
            <a:pPr marL="566928" indent="-457200">
              <a:buFont typeface="Arial" panose="020B0604020202020204" pitchFamily="34" charset="0"/>
              <a:buChar char="•"/>
            </a:pPr>
            <a:r>
              <a:rPr lang="es-MX" sz="2600" b="1" dirty="0" smtClean="0">
                <a:solidFill>
                  <a:srgbClr val="594228"/>
                </a:solidFill>
              </a:rPr>
              <a:t>Ley </a:t>
            </a:r>
            <a:r>
              <a:rPr lang="es-MX" sz="2600" b="1" dirty="0">
                <a:solidFill>
                  <a:srgbClr val="594228"/>
                </a:solidFill>
              </a:rPr>
              <a:t>316 de Protección de Datos Personales en Posesión de Sujetos Obligados del Estado de Veracruz de Ignacio de la </a:t>
            </a:r>
            <a:r>
              <a:rPr lang="es-MX" sz="2600" b="1" dirty="0" smtClean="0">
                <a:solidFill>
                  <a:srgbClr val="594228"/>
                </a:solidFill>
              </a:rPr>
              <a:t>Llave.</a:t>
            </a:r>
          </a:p>
          <a:p>
            <a:pPr marL="566928" indent="-457200">
              <a:buFont typeface="Arial" panose="020B0604020202020204" pitchFamily="34" charset="0"/>
              <a:buChar char="•"/>
            </a:pPr>
            <a:r>
              <a:rPr lang="es-MX" sz="2600" b="1" dirty="0" smtClean="0">
                <a:solidFill>
                  <a:srgbClr val="594228"/>
                </a:solidFill>
              </a:rPr>
              <a:t>Lineamientos </a:t>
            </a:r>
            <a:r>
              <a:rPr lang="es-MX" sz="2600" b="1" dirty="0">
                <a:solidFill>
                  <a:srgbClr val="594228"/>
                </a:solidFill>
              </a:rPr>
              <a:t>Generales en Materia de Clasificación y Desclasificación de la Información, así como la elaboración de versiones </a:t>
            </a:r>
            <a:r>
              <a:rPr lang="es-MX" sz="2600" b="1" dirty="0" smtClean="0">
                <a:solidFill>
                  <a:srgbClr val="594228"/>
                </a:solidFill>
              </a:rPr>
              <a:t>públicas.</a:t>
            </a:r>
          </a:p>
          <a:p>
            <a:pPr marL="566928" indent="-457200">
              <a:buFont typeface="Arial" panose="020B0604020202020204" pitchFamily="34" charset="0"/>
              <a:buChar char="•"/>
            </a:pPr>
            <a:r>
              <a:rPr lang="es-MX" sz="2600" b="1" dirty="0" smtClean="0">
                <a:solidFill>
                  <a:srgbClr val="594228"/>
                </a:solidFill>
              </a:rPr>
              <a:t>Lineamientos de portabilidad. </a:t>
            </a:r>
            <a:r>
              <a:rPr lang="es-MX" sz="26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endParaRPr lang="es-MX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3"/>
          </p:nvPr>
        </p:nvSpPr>
        <p:spPr>
          <a:xfrm>
            <a:off x="755576" y="141064"/>
            <a:ext cx="8229600" cy="839664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rgbClr val="008080"/>
                </a:solidFill>
              </a:rPr>
              <a:t>Marco Normativo </a:t>
            </a:r>
            <a:endParaRPr lang="es-MX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1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1259632" y="908720"/>
            <a:ext cx="7056784" cy="5040560"/>
          </a:xfrm>
          <a:prstGeom prst="roundRect">
            <a:avLst/>
          </a:prstGeom>
          <a:noFill/>
          <a:ln w="38100" cmpd="sng">
            <a:solidFill>
              <a:srgbClr val="7030A0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19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2.Respecto de las Medidas de Seguridad Implementadas:</a:t>
            </a:r>
          </a:p>
          <a:p>
            <a:pPr algn="just"/>
            <a:r>
              <a:rPr lang="es-MX" sz="19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MX" sz="19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s-MX" sz="19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inventario de datos personales y de los sistemas de tratamiento; </a:t>
            </a:r>
            <a:endParaRPr lang="es-MX" sz="19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9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MX" sz="19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Las funciones y obligaciones de las personas que traten datos personales; </a:t>
            </a:r>
            <a:endParaRPr lang="es-MX" sz="19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9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MX" sz="19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El análisis de riesgos; </a:t>
            </a:r>
            <a:endParaRPr lang="es-MX" sz="19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9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El </a:t>
            </a:r>
            <a:r>
              <a:rPr lang="es-MX" sz="19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brecha; </a:t>
            </a:r>
            <a:endParaRPr lang="es-MX" sz="19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9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El </a:t>
            </a:r>
            <a:r>
              <a:rPr lang="es-MX" sz="19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trabajo</a:t>
            </a:r>
            <a:r>
              <a:rPr lang="es-MX" sz="19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s-MX" sz="19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19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9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f) </a:t>
            </a:r>
            <a:r>
              <a:rPr lang="es-MX" sz="19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mecanismos de monitoreo y revisión de las medidas de seguridad;</a:t>
            </a:r>
          </a:p>
          <a:p>
            <a:pPr algn="just"/>
            <a:r>
              <a:rPr lang="es-MX" sz="19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g) El programa general de capacitación; y</a:t>
            </a:r>
          </a:p>
          <a:p>
            <a:pPr algn="just"/>
            <a:r>
              <a:rPr lang="es-MX" sz="19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h) La relación de personas autorizadas para dar tratamiento a los datos personales, así como los permisos y derechos de acceso.</a:t>
            </a:r>
            <a:endParaRPr lang="es-MX" sz="19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75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755576" y="1052736"/>
            <a:ext cx="8229600" cy="4525963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es-ES" sz="3500" b="1" dirty="0" smtClean="0">
                <a:solidFill>
                  <a:srgbClr val="594228"/>
                </a:solidFill>
              </a:rPr>
              <a:t>Elizabeth Ramzahuer Villa </a:t>
            </a:r>
            <a:endParaRPr lang="es-ES" sz="3500" b="1" dirty="0">
              <a:solidFill>
                <a:srgbClr val="594228"/>
              </a:solidFill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es-ES" sz="3100" dirty="0" smtClean="0">
                <a:solidFill>
                  <a:srgbClr val="594228"/>
                </a:solidFill>
              </a:rPr>
              <a:t>Directora de Datos Personales </a:t>
            </a:r>
            <a:endParaRPr lang="es-ES" sz="3100" dirty="0">
              <a:solidFill>
                <a:srgbClr val="594228"/>
              </a:solidFill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endParaRPr lang="es-ES" sz="2800" dirty="0">
              <a:solidFill>
                <a:srgbClr val="594228"/>
              </a:solidFill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es-ES" sz="2800" smtClean="0">
                <a:solidFill>
                  <a:srgbClr val="594228"/>
                </a:solidFill>
              </a:rPr>
              <a:t>elizabethrv.ivai@outlook.com</a:t>
            </a:r>
            <a:endParaRPr lang="es-ES" sz="2800" dirty="0" smtClean="0">
              <a:solidFill>
                <a:srgbClr val="594228"/>
              </a:solidFill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es-ES" sz="2800" dirty="0" smtClean="0">
                <a:solidFill>
                  <a:srgbClr val="594228"/>
                </a:solidFill>
              </a:rPr>
              <a:t>(228) 8-42-02-70 ext. 410 y 406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endParaRPr lang="es-ES" sz="2800" dirty="0">
              <a:solidFill>
                <a:srgbClr val="594228"/>
              </a:solidFill>
            </a:endParaRPr>
          </a:p>
          <a:p>
            <a:pPr marL="3592513" indent="0">
              <a:buNone/>
            </a:pPr>
            <a:endParaRPr lang="es-MX" sz="2000" b="1" dirty="0" smtClean="0">
              <a:solidFill>
                <a:srgbClr val="E3AA3B"/>
              </a:solidFill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endParaRPr lang="es-ES" sz="2800" dirty="0" smtClean="0">
              <a:solidFill>
                <a:srgbClr val="594228"/>
              </a:solidFill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endParaRPr lang="es-ES" sz="2800" dirty="0">
              <a:solidFill>
                <a:srgbClr val="594228"/>
              </a:solidFill>
            </a:endParaRPr>
          </a:p>
          <a:p>
            <a:pPr marL="109728" indent="0">
              <a:buNone/>
            </a:pP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71"/>
          <a:stretch/>
        </p:blipFill>
        <p:spPr>
          <a:xfrm>
            <a:off x="539553" y="3789041"/>
            <a:ext cx="8604448" cy="6480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"/>
          <a:stretch/>
        </p:blipFill>
        <p:spPr>
          <a:xfrm>
            <a:off x="539552" y="4559159"/>
            <a:ext cx="8568952" cy="59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9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41811389"/>
              </p:ext>
            </p:extLst>
          </p:nvPr>
        </p:nvGraphicFramePr>
        <p:xfrm>
          <a:off x="683568" y="836712"/>
          <a:ext cx="8208912" cy="5796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3"/>
          <p:cNvSpPr txBox="1">
            <a:spLocks/>
          </p:cNvSpPr>
          <p:nvPr/>
        </p:nvSpPr>
        <p:spPr>
          <a:xfrm>
            <a:off x="1457268" y="347415"/>
            <a:ext cx="6627068" cy="6905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MX" sz="3600" dirty="0" smtClean="0">
                <a:solidFill>
                  <a:srgbClr val="E3AA3B"/>
                </a:solidFill>
                <a:effectLst/>
                <a:latin typeface="Arial Narrow" panose="020B0606020202030204" pitchFamily="34" charset="0"/>
              </a:rPr>
              <a:t>Marco Jurídico</a:t>
            </a:r>
            <a:endParaRPr lang="es-MX" sz="3600" dirty="0">
              <a:solidFill>
                <a:srgbClr val="E3AA3B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0403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68" y="1319143"/>
            <a:ext cx="2334779" cy="962761"/>
          </a:xfrm>
        </p:spPr>
      </p:pic>
      <p:sp>
        <p:nvSpPr>
          <p:cNvPr id="3" name="Subtítulo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s-MX" dirty="0" smtClean="0"/>
              <a:t>Conceptos básicos 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225" y="2312988"/>
            <a:ext cx="1607113" cy="111605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514" y="1069142"/>
            <a:ext cx="1987479" cy="92023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290831" y="232888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2">
                    <a:lumMod val="50000"/>
                  </a:schemeClr>
                </a:solidFill>
              </a:rPr>
              <a:t>Derechos </a:t>
            </a:r>
            <a:endParaRPr lang="es-MX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883949" y="351210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2">
                    <a:lumMod val="50000"/>
                  </a:schemeClr>
                </a:solidFill>
              </a:rPr>
              <a:t>Datos personales  </a:t>
            </a:r>
            <a:endParaRPr lang="es-MX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712419" y="229381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2">
                    <a:lumMod val="50000"/>
                  </a:schemeClr>
                </a:solidFill>
              </a:rPr>
              <a:t>Datos</a:t>
            </a:r>
            <a:r>
              <a:rPr lang="es-MX" b="1" dirty="0" smtClean="0">
                <a:solidFill>
                  <a:schemeClr val="bg2">
                    <a:lumMod val="50000"/>
                  </a:schemeClr>
                </a:solidFill>
              </a:rPr>
              <a:t> sensibles  </a:t>
            </a:r>
            <a:endParaRPr lang="es-MX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744" y="2946283"/>
            <a:ext cx="1998063" cy="1358977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290167" y="4514031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2">
                    <a:lumMod val="50000"/>
                  </a:schemeClr>
                </a:solidFill>
              </a:rPr>
              <a:t>Tratamiento </a:t>
            </a:r>
            <a:endParaRPr lang="es-MX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131" y="3796615"/>
            <a:ext cx="2137303" cy="1068652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4130863" y="4970373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2">
                    <a:lumMod val="50000"/>
                  </a:schemeClr>
                </a:solidFill>
              </a:rPr>
              <a:t>Transferencia  </a:t>
            </a:r>
            <a:endParaRPr lang="es-MX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261" y="2962724"/>
            <a:ext cx="2000250" cy="1524000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6876256" y="4487312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2">
                    <a:lumMod val="50000"/>
                  </a:schemeClr>
                </a:solidFill>
              </a:rPr>
              <a:t>Verificación   </a:t>
            </a:r>
            <a:endParaRPr lang="es-MX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67" y="5331119"/>
            <a:ext cx="2245276" cy="1153367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3646240" y="5553859"/>
            <a:ext cx="2005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2">
                    <a:lumMod val="50000"/>
                  </a:schemeClr>
                </a:solidFill>
              </a:rPr>
              <a:t>Evaluación de Impacto   </a:t>
            </a:r>
            <a:endParaRPr lang="es-MX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3122"/>
          <a:stretch/>
        </p:blipFill>
        <p:spPr>
          <a:xfrm>
            <a:off x="5640950" y="5336436"/>
            <a:ext cx="1466850" cy="1357114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7102899" y="5635730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2">
                    <a:lumMod val="50000"/>
                  </a:schemeClr>
                </a:solidFill>
              </a:rPr>
              <a:t>Portabilidad  </a:t>
            </a:r>
            <a:endParaRPr lang="es-MX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1" name="Picture 2" descr="C:\Users\Raúl Pérez\Desktop\sujetos obligaod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99" y="260068"/>
            <a:ext cx="1411639" cy="124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/>
          <p:cNvSpPr txBox="1"/>
          <p:nvPr/>
        </p:nvSpPr>
        <p:spPr>
          <a:xfrm>
            <a:off x="4010233" y="159759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2">
                    <a:lumMod val="50000"/>
                  </a:schemeClr>
                </a:solidFill>
              </a:rPr>
              <a:t>            S.O  </a:t>
            </a:r>
            <a:endParaRPr lang="es-MX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23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ubtítulo"/>
          <p:cNvSpPr>
            <a:spLocks noGrp="1"/>
          </p:cNvSpPr>
          <p:nvPr>
            <p:ph type="subTitle" idx="13"/>
          </p:nvPr>
        </p:nvSpPr>
        <p:spPr>
          <a:xfrm>
            <a:off x="755576" y="251937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dirty="0" smtClean="0">
                <a:solidFill>
                  <a:srgbClr val="E3AA3B"/>
                </a:solidFill>
              </a:rPr>
              <a:t>Figuras ante la Autoridad</a:t>
            </a:r>
            <a:endParaRPr lang="es-MX" sz="3200" b="1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089745745"/>
              </p:ext>
            </p:extLst>
          </p:nvPr>
        </p:nvGraphicFramePr>
        <p:xfrm>
          <a:off x="1115616" y="980728"/>
          <a:ext cx="756084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455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508793"/>
              </p:ext>
            </p:extLst>
          </p:nvPr>
        </p:nvGraphicFramePr>
        <p:xfrm>
          <a:off x="755650" y="836712"/>
          <a:ext cx="82296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ubtítulo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algn="ctr"/>
            <a:r>
              <a:rPr lang="es-MX" dirty="0" smtClean="0"/>
              <a:t>Principios y Deberes 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3322204" y="3068960"/>
            <a:ext cx="35540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008080"/>
                </a:solidFill>
              </a:rPr>
              <a:t>Seguridad </a:t>
            </a:r>
          </a:p>
          <a:p>
            <a:pPr algn="ctr"/>
            <a:r>
              <a:rPr lang="es-MX" sz="3200" b="1" dirty="0" smtClean="0">
                <a:solidFill>
                  <a:srgbClr val="008080"/>
                </a:solidFill>
              </a:rPr>
              <a:t>Confidencialidad </a:t>
            </a:r>
            <a:endParaRPr lang="es-MX" sz="32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67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35076" y="484728"/>
            <a:ext cx="900892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Sistema de Gestión de Seguridad de los DP</a:t>
            </a:r>
            <a:endParaRPr lang="es-ES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490" y="2924944"/>
            <a:ext cx="5436096" cy="234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8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41523"/>
              </p:ext>
            </p:extLst>
          </p:nvPr>
        </p:nvGraphicFramePr>
        <p:xfrm>
          <a:off x="722040" y="2216539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ubtítulo 2"/>
          <p:cNvSpPr>
            <a:spLocks noGrp="1"/>
          </p:cNvSpPr>
          <p:nvPr>
            <p:ph type="subTitle" idx="13"/>
          </p:nvPr>
        </p:nvSpPr>
        <p:spPr>
          <a:xfrm>
            <a:off x="914400" y="981067"/>
            <a:ext cx="8229600" cy="1199704"/>
          </a:xfrm>
        </p:spPr>
        <p:txBody>
          <a:bodyPr/>
          <a:lstStyle/>
          <a:p>
            <a:r>
              <a:rPr lang="es-MX" dirty="0" smtClean="0"/>
              <a:t>Para garantizar la </a:t>
            </a:r>
            <a:r>
              <a:rPr lang="es-MX" dirty="0" smtClean="0">
                <a:solidFill>
                  <a:srgbClr val="008080"/>
                </a:solidFill>
              </a:rPr>
              <a:t>confidencialidad, integridad y disponibilidad </a:t>
            </a:r>
            <a:r>
              <a:rPr lang="es-MX" dirty="0" smtClean="0">
                <a:solidFill>
                  <a:schemeClr val="bg2">
                    <a:lumMod val="25000"/>
                  </a:schemeClr>
                </a:solidFill>
              </a:rPr>
              <a:t>de los datos personales: 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2699792" y="360524"/>
            <a:ext cx="7041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Deber de seguridad </a:t>
            </a:r>
            <a:endParaRPr lang="es-MX" sz="3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41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Personalizado 7">
      <a:dk1>
        <a:srgbClr val="111111"/>
      </a:dk1>
      <a:lt1>
        <a:sysClr val="window" lastClr="FFFFFF"/>
      </a:lt1>
      <a:dk2>
        <a:srgbClr val="2C2114"/>
      </a:dk2>
      <a:lt2>
        <a:srgbClr val="E5DEDB"/>
      </a:lt2>
      <a:accent1>
        <a:srgbClr val="EAB800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4883</TotalTime>
  <Words>1519</Words>
  <Application>Microsoft Office PowerPoint</Application>
  <PresentationFormat>Presentación en pantalla (4:3)</PresentationFormat>
  <Paragraphs>222</Paragraphs>
  <Slides>31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40" baseType="lpstr">
      <vt:lpstr>Arial</vt:lpstr>
      <vt:lpstr>Arial Narrow</vt:lpstr>
      <vt:lpstr>Calibri</vt:lpstr>
      <vt:lpstr>Lucida Sans Unicode</vt:lpstr>
      <vt:lpstr>Verdana</vt:lpstr>
      <vt:lpstr>Wingdings</vt:lpstr>
      <vt:lpstr>Wingdings 2</vt:lpstr>
      <vt:lpstr>Wingdings 3</vt:lpstr>
      <vt:lpstr>Concurrencia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PRIVACIDAD EN LA RED</dc:title>
  <dc:creator>Yolli Garcia Alvarez</dc:creator>
  <cp:lastModifiedBy>Auxiliar Com Social</cp:lastModifiedBy>
  <cp:revision>465</cp:revision>
  <dcterms:created xsi:type="dcterms:W3CDTF">2015-01-28T20:36:05Z</dcterms:created>
  <dcterms:modified xsi:type="dcterms:W3CDTF">2018-11-30T18:37:58Z</dcterms:modified>
</cp:coreProperties>
</file>